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85" r:id="rId7"/>
    <p:sldId id="257" r:id="rId8"/>
    <p:sldId id="259" r:id="rId9"/>
    <p:sldId id="284" r:id="rId10"/>
    <p:sldId id="260" r:id="rId11"/>
    <p:sldId id="295" r:id="rId12"/>
    <p:sldId id="262" r:id="rId13"/>
    <p:sldId id="288" r:id="rId14"/>
    <p:sldId id="283" r:id="rId15"/>
    <p:sldId id="296" r:id="rId16"/>
    <p:sldId id="267" r:id="rId17"/>
    <p:sldId id="280" r:id="rId18"/>
    <p:sldId id="286" r:id="rId19"/>
    <p:sldId id="281" r:id="rId20"/>
    <p:sldId id="297" r:id="rId21"/>
    <p:sldId id="282" r:id="rId22"/>
    <p:sldId id="294" r:id="rId23"/>
    <p:sldId id="273" r:id="rId24"/>
    <p:sldId id="293" r:id="rId25"/>
    <p:sldId id="265" r:id="rId26"/>
    <p:sldId id="292" r:id="rId27"/>
    <p:sldId id="289" r:id="rId28"/>
    <p:sldId id="299" r:id="rId29"/>
    <p:sldId id="300" r:id="rId30"/>
    <p:sldId id="301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99"/>
    <a:srgbClr val="C00000"/>
    <a:srgbClr val="000066"/>
    <a:srgbClr val="FF7C80"/>
    <a:srgbClr val="CC0000"/>
    <a:srgbClr val="CC3300"/>
    <a:srgbClr val="FF505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80D41-E2CD-433A-B559-AA16814E42BE}" v="27" dt="2023-05-10T05:25:18.731"/>
    <p1510:client id="{0EE88BB5-E855-4AF5-9C27-342B369020E6}" v="99" dt="2023-05-04T02:52:24.497"/>
    <p1510:client id="{109F8824-5F0C-4239-AD59-D350628CD94D}" v="19" dt="2023-05-04T22:35:19.969"/>
    <p1510:client id="{144311AD-7521-48BD-BFCC-3B2AC74C5889}" v="346" dt="2023-05-10T22:22:21.652"/>
    <p1510:client id="{179194A0-A0AF-4413-80AD-3771C6095E55}" v="3" dt="2023-05-10T04:56:39.335"/>
    <p1510:client id="{1B6D8EFA-D7A1-4228-98E2-32366571A4E6}" v="2" dt="2023-04-27T20:35:49.256"/>
    <p1510:client id="{1B827C47-7993-4E95-A505-EAB61C14A26E}" v="44" dt="2023-05-10T06:17:50.225"/>
    <p1510:client id="{1C5C97C0-9680-433D-A940-B355215761D3}" v="1" dt="2023-05-05T23:50:16.917"/>
    <p1510:client id="{22CFC3EB-9012-4759-9A97-8C9E2E1EDC7E}" v="1" dt="2023-05-08T22:04:06.568"/>
    <p1510:client id="{2ADAFCF3-1B74-4B18-8FEE-7BC4A91AA9F4}" v="26" dt="2023-04-28T08:09:24.703"/>
    <p1510:client id="{2B3EC1CD-90A7-42E0-BD21-5B8BC0EF796B}" v="4" dt="2023-05-09T20:13:30.724"/>
    <p1510:client id="{2B930CB4-B859-C692-70F6-6997BA68A0ED}" v="7" dt="2023-05-04T23:10:09.091"/>
    <p1510:client id="{2E5F0AF9-207D-43FF-8048-DD2DC381D23F}" v="101" dt="2023-04-27T21:08:35.463"/>
    <p1510:client id="{3443C025-FACE-46C5-AC81-2F8327033B41}" v="132" dt="2023-04-27T21:30:04.708"/>
    <p1510:client id="{3ADC13C6-4119-49DF-ABE6-C6A2E791AED5}" v="10" dt="2023-05-08T22:10:24.922"/>
    <p1510:client id="{502CB236-3F43-42E1-9464-125CA3D59CDB}" v="2" dt="2023-05-08T21:22:31.573"/>
    <p1510:client id="{571A9E78-0538-4FC5-A2D5-BE94CF3CB0F7}" v="159" dt="2023-05-06T23:53:35.157"/>
    <p1510:client id="{597D49C5-A994-49CC-B321-938431C0DAE6}" v="4" dt="2023-05-10T05:42:26.330"/>
    <p1510:client id="{6DCE0C19-FBB9-443A-82B8-FB712494460D}" v="21" dt="2023-04-28T18:04:50.594"/>
    <p1510:client id="{784E6504-BE64-4D9C-812B-819FDD061EAC}" v="31" dt="2023-05-08T15:47:51.475"/>
    <p1510:client id="{7E66FE03-0CA6-4D1E-9FB1-C41FCF0B4D79}" v="1" dt="2023-05-10T21:39:13.300"/>
    <p1510:client id="{8AEBEB7A-6069-40BF-BD1E-D02CBD76CBFC}" v="19" dt="2023-04-27T21:18:17.788"/>
    <p1510:client id="{8B9BD8A8-28A5-4DCA-AD1C-613D29387A3C}" v="340" dt="2023-05-04T00:43:10.400"/>
    <p1510:client id="{8E54D3D3-42D7-47B7-8389-986703C41A8C}" v="127" dt="2023-05-09T22:53:09.441"/>
    <p1510:client id="{943A6E72-C29F-4403-8A44-146E5B04AE17}" v="11" dt="2023-05-10T05:21:33.074"/>
    <p1510:client id="{94ED6FA6-7DC5-4DD6-A6E8-FA53A052FB7C}" v="4" dt="2023-05-09T05:06:59.177"/>
    <p1510:client id="{957DF2A9-6708-4931-BE29-04EB793769B9}" v="57" dt="2023-05-10T21:37:26.862"/>
    <p1510:client id="{97F7B02B-A2AA-47D0-95B8-84374DD019D1}" v="15" dt="2023-05-10T18:29:41.589"/>
    <p1510:client id="{A46DC38B-C472-4DFE-8601-5554B9A19531}" v="584" dt="2023-05-09T06:03:53.930"/>
    <p1510:client id="{AD638C76-CC29-4334-8741-2A398DD06DA4}" v="4" dt="2023-05-03T00:12:34.190"/>
    <p1510:client id="{AE92DBCD-45FA-4DD4-9499-0C70B708687C}" v="9" dt="2023-05-08T23:37:06.397"/>
    <p1510:client id="{B749950F-8E54-4E38-BCBF-082C33156D4D}" v="8" dt="2023-05-08T22:06:44.992"/>
    <p1510:client id="{BA42FA1F-827C-4DB5-97AE-9325B1439FE6}" v="6" dt="2023-05-10T19:03:22.268"/>
    <p1510:client id="{BBB11295-B327-4CBC-9D16-4B415F23FE4E}" v="41" dt="2023-05-10T05:31:31.907"/>
    <p1510:client id="{BDFD709E-63E2-EA17-2262-96D43BC4DBC5}" v="2" dt="2023-05-02T04:20:50.308"/>
    <p1510:client id="{C2B28F38-CCFF-44B1-A1AB-10D6757074DE}" v="7" dt="2023-05-09T20:11:01.331"/>
    <p1510:client id="{C5DF303B-CC6A-2301-C34E-3D9D3A8DFF1A}" v="4" dt="2023-05-09T18:58:29.166"/>
    <p1510:client id="{C6D94AB0-3649-4361-9DA5-3BAC2E721BA1}" v="8" dt="2023-05-08T22:42:08.834"/>
    <p1510:client id="{CB7A3841-117C-433F-8EF3-FE6F697F7A3B}" v="4" dt="2023-05-10T21:33:58.421"/>
    <p1510:client id="{CC416675-721F-4A36-970F-FAA67B8C2361}" v="245" dt="2023-05-08T23:12:25.449"/>
    <p1510:client id="{D16B3170-0305-4117-AB31-5E2C5E6099A1}" v="82" dt="2023-05-05T23:39:20.360"/>
    <p1510:client id="{D3ECF3F1-FD35-41C8-B09C-67A47105F0EA}" v="38" dt="2023-05-03T21:10:35.510"/>
    <p1510:client id="{DCDCC4CB-5B3A-46B2-A410-835A787EF170}" v="120" dt="2023-05-05T23:48:44.653"/>
    <p1510:client id="{DD80D562-B6D1-46EF-B2E1-9356C19B15B5}" v="364" dt="2023-05-04T06:21:43.816"/>
    <p1510:client id="{DECA2D8F-A120-4072-9311-2CB3BE53E980}" v="307" dt="2023-05-09T22:07:55.444"/>
    <p1510:client id="{E9D4221C-2068-4B1C-86F2-4844B793BD02}" v="10" dt="2023-05-09T23:31:06.171"/>
    <p1510:client id="{EEFCFB26-BC82-43C2-BB52-F425B3320B0B}" v="71" dt="2023-04-28T08:03:28.826"/>
    <p1510:client id="{FD79473C-F77B-4339-BBD1-64BFA7EE0223}" v="20" dt="2023-05-04T06:35:19.418"/>
    <p1510:client id="{FD85F8A9-F493-4935-B5A4-E89952052267}" v="138" dt="2023-05-02T23:50:02.732"/>
    <p1510:client id="{FE666A7E-5231-4207-A577-63B576206446}" v="7" dt="2023-05-04T02:45:52.6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7.svg"/><Relationship Id="rId4" Type="http://schemas.openxmlformats.org/officeDocument/2006/relationships/image" Target="../media/image22.svg"/><Relationship Id="rId9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7.svg"/><Relationship Id="rId4" Type="http://schemas.openxmlformats.org/officeDocument/2006/relationships/image" Target="../media/image22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D3ADD2-8D5D-49EA-8659-EF6F1BCC65C0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</dgm:pt>
    <dgm:pt modelId="{D4089D83-7D0B-4F59-99B1-F35D5C6887D6}">
      <dgm:prSet phldrT="[Text]" custT="1"/>
      <dgm:spPr/>
      <dgm:t>
        <a:bodyPr/>
        <a:lstStyle/>
        <a:p>
          <a:r>
            <a:rPr lang="en-US" sz="2800"/>
            <a:t>Data Source</a:t>
          </a:r>
        </a:p>
      </dgm:t>
    </dgm:pt>
    <dgm:pt modelId="{06E6DB05-75EE-4027-BC9B-96A0354BB3AB}" type="parTrans" cxnId="{7D0B5D4E-4AB4-4BA4-8693-EEF700E2A147}">
      <dgm:prSet/>
      <dgm:spPr/>
      <dgm:t>
        <a:bodyPr/>
        <a:lstStyle/>
        <a:p>
          <a:endParaRPr lang="en-US"/>
        </a:p>
      </dgm:t>
    </dgm:pt>
    <dgm:pt modelId="{7EE71DA9-E003-4C8B-9CF1-BD5CA9834503}" type="sibTrans" cxnId="{7D0B5D4E-4AB4-4BA4-8693-EEF700E2A147}">
      <dgm:prSet/>
      <dgm:spPr/>
      <dgm:t>
        <a:bodyPr/>
        <a:lstStyle/>
        <a:p>
          <a:endParaRPr lang="en-US"/>
        </a:p>
      </dgm:t>
    </dgm:pt>
    <dgm:pt modelId="{74D9FDA0-6F59-47D6-A3B9-4EEF199013F5}">
      <dgm:prSet phldrT="[Text]" custT="1"/>
      <dgm:spPr/>
      <dgm:t>
        <a:bodyPr/>
        <a:lstStyle/>
        <a:p>
          <a:r>
            <a:rPr lang="en-US" sz="2800"/>
            <a:t>Analysis Preparation</a:t>
          </a:r>
        </a:p>
      </dgm:t>
    </dgm:pt>
    <dgm:pt modelId="{C2AFE465-0C2E-4D7C-A1E8-DD3B172CAFD3}" type="parTrans" cxnId="{7C331FCD-2B08-46CB-A342-E6004BAE021C}">
      <dgm:prSet/>
      <dgm:spPr/>
      <dgm:t>
        <a:bodyPr/>
        <a:lstStyle/>
        <a:p>
          <a:endParaRPr lang="en-US"/>
        </a:p>
      </dgm:t>
    </dgm:pt>
    <dgm:pt modelId="{572CA741-CC46-4E63-AD5E-E18E6307105B}" type="sibTrans" cxnId="{7C331FCD-2B08-46CB-A342-E6004BAE021C}">
      <dgm:prSet/>
      <dgm:spPr/>
      <dgm:t>
        <a:bodyPr/>
        <a:lstStyle/>
        <a:p>
          <a:endParaRPr lang="en-US"/>
        </a:p>
      </dgm:t>
    </dgm:pt>
    <dgm:pt modelId="{3149BEA0-CA29-46BB-A527-4F61E63D7CC0}">
      <dgm:prSet phldrT="[Text]" custT="1"/>
      <dgm:spPr/>
      <dgm:t>
        <a:bodyPr/>
        <a:lstStyle/>
        <a:p>
          <a:r>
            <a:rPr lang="en-US" sz="2800"/>
            <a:t>Validation &amp; Analysis</a:t>
          </a:r>
        </a:p>
      </dgm:t>
    </dgm:pt>
    <dgm:pt modelId="{97327A81-D416-4DBD-849C-001180C4EC43}" type="parTrans" cxnId="{97D42CEC-41F3-4A9A-97AE-FABB7DBE191D}">
      <dgm:prSet/>
      <dgm:spPr/>
      <dgm:t>
        <a:bodyPr/>
        <a:lstStyle/>
        <a:p>
          <a:endParaRPr lang="en-US"/>
        </a:p>
      </dgm:t>
    </dgm:pt>
    <dgm:pt modelId="{92E34E2D-56CE-4A45-963A-772A3FF0862D}" type="sibTrans" cxnId="{97D42CEC-41F3-4A9A-97AE-FABB7DBE191D}">
      <dgm:prSet/>
      <dgm:spPr/>
      <dgm:t>
        <a:bodyPr/>
        <a:lstStyle/>
        <a:p>
          <a:endParaRPr lang="en-US"/>
        </a:p>
      </dgm:t>
    </dgm:pt>
    <dgm:pt modelId="{AC4AD372-AE82-49C3-958E-0DA85EB57795}">
      <dgm:prSet phldrT="[Text]" custT="1"/>
      <dgm:spPr/>
      <dgm:t>
        <a:bodyPr/>
        <a:lstStyle/>
        <a:p>
          <a:r>
            <a:rPr lang="en-US" sz="2800"/>
            <a:t>Analysis Download</a:t>
          </a:r>
        </a:p>
      </dgm:t>
    </dgm:pt>
    <dgm:pt modelId="{D64088A6-EF0F-4BEA-A739-AFE7963E0D04}" type="parTrans" cxnId="{04415F9A-31DC-40A6-B1CE-459803596665}">
      <dgm:prSet/>
      <dgm:spPr/>
      <dgm:t>
        <a:bodyPr/>
        <a:lstStyle/>
        <a:p>
          <a:endParaRPr lang="en-US"/>
        </a:p>
      </dgm:t>
    </dgm:pt>
    <dgm:pt modelId="{EECB34D4-E59A-44FB-9F6A-F164C9B1DC86}" type="sibTrans" cxnId="{04415F9A-31DC-40A6-B1CE-459803596665}">
      <dgm:prSet/>
      <dgm:spPr/>
      <dgm:t>
        <a:bodyPr/>
        <a:lstStyle/>
        <a:p>
          <a:endParaRPr lang="en-US"/>
        </a:p>
      </dgm:t>
    </dgm:pt>
    <dgm:pt modelId="{0035EB56-7A15-422E-BC3A-C52BD42FE531}">
      <dgm:prSet phldrT="[Text]" custT="1"/>
      <dgm:spPr/>
      <dgm:t>
        <a:bodyPr/>
        <a:lstStyle/>
        <a:p>
          <a:r>
            <a:rPr lang="en-US" sz="2800"/>
            <a:t>Visualization</a:t>
          </a:r>
        </a:p>
      </dgm:t>
    </dgm:pt>
    <dgm:pt modelId="{4450F33B-DFE3-4E9A-9C6B-1EA8F373B81E}" type="parTrans" cxnId="{55656EE9-1651-481A-8D20-C218A5882106}">
      <dgm:prSet/>
      <dgm:spPr/>
      <dgm:t>
        <a:bodyPr/>
        <a:lstStyle/>
        <a:p>
          <a:endParaRPr lang="en-US"/>
        </a:p>
      </dgm:t>
    </dgm:pt>
    <dgm:pt modelId="{4D5B3D9A-9443-4925-B406-05E0D8BDFB8A}" type="sibTrans" cxnId="{55656EE9-1651-481A-8D20-C218A5882106}">
      <dgm:prSet/>
      <dgm:spPr/>
      <dgm:t>
        <a:bodyPr/>
        <a:lstStyle/>
        <a:p>
          <a:endParaRPr lang="en-US"/>
        </a:p>
      </dgm:t>
    </dgm:pt>
    <dgm:pt modelId="{2DFA4ECC-8A90-4EEE-8E16-F033BE5109EB}" type="pres">
      <dgm:prSet presAssocID="{12D3ADD2-8D5D-49EA-8659-EF6F1BCC65C0}" presName="linearFlow" presStyleCnt="0">
        <dgm:presLayoutVars>
          <dgm:dir/>
          <dgm:animLvl val="lvl"/>
          <dgm:resizeHandles/>
        </dgm:presLayoutVars>
      </dgm:prSet>
      <dgm:spPr/>
    </dgm:pt>
    <dgm:pt modelId="{CF3CB5A4-F2A9-4D37-B2B1-A39ABE2D5FA7}" type="pres">
      <dgm:prSet presAssocID="{D4089D83-7D0B-4F59-99B1-F35D5C6887D6}" presName="compositeNode" presStyleCnt="0">
        <dgm:presLayoutVars>
          <dgm:bulletEnabled val="1"/>
        </dgm:presLayoutVars>
      </dgm:prSet>
      <dgm:spPr/>
    </dgm:pt>
    <dgm:pt modelId="{DED11F74-A658-49D6-8B9D-013D9CAB62A0}" type="pres">
      <dgm:prSet presAssocID="{D4089D83-7D0B-4F59-99B1-F35D5C6887D6}" presName="image" presStyleLbl="fgImgPlace1" presStyleIdx="0" presStyleCnt="5" custScaleX="112507" custScaleY="112507" custLinFactNeighborX="17070" custLinFactNeighborY="796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3DA3D83-6740-457A-9EA0-40FFAAD6F2D6}" type="pres">
      <dgm:prSet presAssocID="{D4089D83-7D0B-4F59-99B1-F35D5C6887D6}" presName="childNode" presStyleLbl="node1" presStyleIdx="0" presStyleCnt="5" custLinFactNeighborX="6855">
        <dgm:presLayoutVars>
          <dgm:bulletEnabled val="1"/>
        </dgm:presLayoutVars>
      </dgm:prSet>
      <dgm:spPr>
        <a:solidFill>
          <a:srgbClr val="000066"/>
        </a:solidFill>
      </dgm:spPr>
    </dgm:pt>
    <dgm:pt modelId="{727A22B0-DD83-4245-BF9A-1B23D24C0A3B}" type="pres">
      <dgm:prSet presAssocID="{D4089D83-7D0B-4F59-99B1-F35D5C6887D6}" presName="parentNode" presStyleLbl="revTx" presStyleIdx="0" presStyleCnt="5" custLinFactNeighborY="2535">
        <dgm:presLayoutVars>
          <dgm:chMax val="0"/>
          <dgm:bulletEnabled val="1"/>
        </dgm:presLayoutVars>
      </dgm:prSet>
      <dgm:spPr/>
    </dgm:pt>
    <dgm:pt modelId="{834020E7-605C-4A76-992D-BB1129919DEF}" type="pres">
      <dgm:prSet presAssocID="{7EE71DA9-E003-4C8B-9CF1-BD5CA9834503}" presName="sibTrans" presStyleCnt="0"/>
      <dgm:spPr/>
    </dgm:pt>
    <dgm:pt modelId="{67AD1EEC-2170-4F5B-B993-0C51CB9E7477}" type="pres">
      <dgm:prSet presAssocID="{74D9FDA0-6F59-47D6-A3B9-4EEF199013F5}" presName="compositeNode" presStyleCnt="0">
        <dgm:presLayoutVars>
          <dgm:bulletEnabled val="1"/>
        </dgm:presLayoutVars>
      </dgm:prSet>
      <dgm:spPr/>
    </dgm:pt>
    <dgm:pt modelId="{F70058A5-8E43-43A6-9EEB-224C88EA492C}" type="pres">
      <dgm:prSet presAssocID="{74D9FDA0-6F59-47D6-A3B9-4EEF199013F5}" presName="image" presStyleLbl="fgImgPlace1" presStyleIdx="1" presStyleCnt="5" custScaleX="112507" custScaleY="112507" custLinFactNeighborX="17070" custLinFactNeighborY="796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Mixed with solid fill"/>
        </a:ext>
      </dgm:extLst>
    </dgm:pt>
    <dgm:pt modelId="{A8205FCD-7802-4791-936B-6948DCADC70A}" type="pres">
      <dgm:prSet presAssocID="{74D9FDA0-6F59-47D6-A3B9-4EEF199013F5}" presName="childNode" presStyleLbl="node1" presStyleIdx="1" presStyleCnt="5" custLinFactNeighborX="6855">
        <dgm:presLayoutVars>
          <dgm:bulletEnabled val="1"/>
        </dgm:presLayoutVars>
      </dgm:prSet>
      <dgm:spPr>
        <a:solidFill>
          <a:srgbClr val="000066">
            <a:alpha val="74902"/>
          </a:srgbClr>
        </a:solidFill>
      </dgm:spPr>
    </dgm:pt>
    <dgm:pt modelId="{B2971DAD-C223-4098-BE69-59DC31BFCD9C}" type="pres">
      <dgm:prSet presAssocID="{74D9FDA0-6F59-47D6-A3B9-4EEF199013F5}" presName="parentNode" presStyleLbl="revTx" presStyleIdx="1" presStyleCnt="5" custLinFactNeighborY="2535">
        <dgm:presLayoutVars>
          <dgm:chMax val="0"/>
          <dgm:bulletEnabled val="1"/>
        </dgm:presLayoutVars>
      </dgm:prSet>
      <dgm:spPr/>
    </dgm:pt>
    <dgm:pt modelId="{2C504385-EE01-47A0-BB04-7A9C54E7546D}" type="pres">
      <dgm:prSet presAssocID="{572CA741-CC46-4E63-AD5E-E18E6307105B}" presName="sibTrans" presStyleCnt="0"/>
      <dgm:spPr/>
    </dgm:pt>
    <dgm:pt modelId="{25B795BD-5B64-4B32-A1A9-A499D2BE9B97}" type="pres">
      <dgm:prSet presAssocID="{3149BEA0-CA29-46BB-A527-4F61E63D7CC0}" presName="compositeNode" presStyleCnt="0">
        <dgm:presLayoutVars>
          <dgm:bulletEnabled val="1"/>
        </dgm:presLayoutVars>
      </dgm:prSet>
      <dgm:spPr/>
    </dgm:pt>
    <dgm:pt modelId="{38EADF95-A7AC-4EA7-811B-337106D30FA4}" type="pres">
      <dgm:prSet presAssocID="{3149BEA0-CA29-46BB-A527-4F61E63D7CC0}" presName="image" presStyleLbl="fgImgPlace1" presStyleIdx="2" presStyleCnt="5" custScaleX="112507" custScaleY="112507" custLinFactNeighborX="17070" custLinFactNeighborY="796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Tick1 with solid fill"/>
        </a:ext>
      </dgm:extLst>
    </dgm:pt>
    <dgm:pt modelId="{910FD369-B628-4D5A-AD4B-8E53424903FA}" type="pres">
      <dgm:prSet presAssocID="{3149BEA0-CA29-46BB-A527-4F61E63D7CC0}" presName="childNode" presStyleLbl="node1" presStyleIdx="2" presStyleCnt="5" custLinFactNeighborX="6855">
        <dgm:presLayoutVars>
          <dgm:bulletEnabled val="1"/>
        </dgm:presLayoutVars>
      </dgm:prSet>
      <dgm:spPr>
        <a:solidFill>
          <a:schemeClr val="tx1">
            <a:lumMod val="50000"/>
            <a:lumOff val="50000"/>
          </a:schemeClr>
        </a:solidFill>
      </dgm:spPr>
    </dgm:pt>
    <dgm:pt modelId="{BF6677A6-F1BA-4F4C-A0B6-82120000A11D}" type="pres">
      <dgm:prSet presAssocID="{3149BEA0-CA29-46BB-A527-4F61E63D7CC0}" presName="parentNode" presStyleLbl="revTx" presStyleIdx="2" presStyleCnt="5" custLinFactNeighborY="2535">
        <dgm:presLayoutVars>
          <dgm:chMax val="0"/>
          <dgm:bulletEnabled val="1"/>
        </dgm:presLayoutVars>
      </dgm:prSet>
      <dgm:spPr/>
    </dgm:pt>
    <dgm:pt modelId="{1185F4D8-29DF-4E57-81EF-2D9FE0B7B75A}" type="pres">
      <dgm:prSet presAssocID="{92E34E2D-56CE-4A45-963A-772A3FF0862D}" presName="sibTrans" presStyleCnt="0"/>
      <dgm:spPr/>
    </dgm:pt>
    <dgm:pt modelId="{DC9D0ECE-2B08-4652-B10C-647AC5036F66}" type="pres">
      <dgm:prSet presAssocID="{AC4AD372-AE82-49C3-958E-0DA85EB57795}" presName="compositeNode" presStyleCnt="0">
        <dgm:presLayoutVars>
          <dgm:bulletEnabled val="1"/>
        </dgm:presLayoutVars>
      </dgm:prSet>
      <dgm:spPr/>
    </dgm:pt>
    <dgm:pt modelId="{79DAAB54-7244-48E8-A739-D4E2A4E277C9}" type="pres">
      <dgm:prSet presAssocID="{AC4AD372-AE82-49C3-958E-0DA85EB57795}" presName="image" presStyleLbl="fgImgPlace1" presStyleIdx="3" presStyleCnt="5" custScaleX="112507" custScaleY="112507" custLinFactNeighborX="17070" custLinFactNeighborY="796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 with solid fill"/>
        </a:ext>
      </dgm:extLst>
    </dgm:pt>
    <dgm:pt modelId="{CDE9E5DB-DD20-4B11-AB82-E3CF3DC5267B}" type="pres">
      <dgm:prSet presAssocID="{AC4AD372-AE82-49C3-958E-0DA85EB57795}" presName="childNode" presStyleLbl="node1" presStyleIdx="3" presStyleCnt="5" custLinFactNeighborX="6855">
        <dgm:presLayoutVars>
          <dgm:bulletEnabled val="1"/>
        </dgm:presLayoutVars>
      </dgm:prSet>
      <dgm:spPr>
        <a:solidFill>
          <a:srgbClr val="C00000">
            <a:alpha val="74902"/>
          </a:srgbClr>
        </a:solidFill>
      </dgm:spPr>
    </dgm:pt>
    <dgm:pt modelId="{4F2BE2D6-8999-4545-975C-87643D8263B4}" type="pres">
      <dgm:prSet presAssocID="{AC4AD372-AE82-49C3-958E-0DA85EB57795}" presName="parentNode" presStyleLbl="revTx" presStyleIdx="3" presStyleCnt="5" custLinFactNeighborY="2535">
        <dgm:presLayoutVars>
          <dgm:chMax val="0"/>
          <dgm:bulletEnabled val="1"/>
        </dgm:presLayoutVars>
      </dgm:prSet>
      <dgm:spPr/>
    </dgm:pt>
    <dgm:pt modelId="{E5732A92-DE07-4EC5-939D-C3103A07F658}" type="pres">
      <dgm:prSet presAssocID="{EECB34D4-E59A-44FB-9F6A-F164C9B1DC86}" presName="sibTrans" presStyleCnt="0"/>
      <dgm:spPr/>
    </dgm:pt>
    <dgm:pt modelId="{C4981994-21CF-4E27-B2A2-38E57EFCE9B9}" type="pres">
      <dgm:prSet presAssocID="{0035EB56-7A15-422E-BC3A-C52BD42FE531}" presName="compositeNode" presStyleCnt="0">
        <dgm:presLayoutVars>
          <dgm:bulletEnabled val="1"/>
        </dgm:presLayoutVars>
      </dgm:prSet>
      <dgm:spPr/>
    </dgm:pt>
    <dgm:pt modelId="{14818866-98D0-4266-B3F4-33F0C2177913}" type="pres">
      <dgm:prSet presAssocID="{0035EB56-7A15-422E-BC3A-C52BD42FE531}" presName="image" presStyleLbl="fgImgPlace1" presStyleIdx="4" presStyleCnt="5" custScaleX="112507" custScaleY="112507" custLinFactNeighborX="17070" custLinFactNeighborY="796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: Americas with solid fill"/>
        </a:ext>
      </dgm:extLst>
    </dgm:pt>
    <dgm:pt modelId="{A5EBD5A0-CC8A-417F-9347-292521F9480C}" type="pres">
      <dgm:prSet presAssocID="{0035EB56-7A15-422E-BC3A-C52BD42FE531}" presName="childNode" presStyleLbl="node1" presStyleIdx="4" presStyleCnt="5" custLinFactNeighborX="4723">
        <dgm:presLayoutVars>
          <dgm:bulletEnabled val="1"/>
        </dgm:presLayoutVars>
      </dgm:prSet>
      <dgm:spPr>
        <a:solidFill>
          <a:srgbClr val="C00000"/>
        </a:solidFill>
      </dgm:spPr>
    </dgm:pt>
    <dgm:pt modelId="{BA0E0233-0B58-4093-A6D5-58935AC30E9A}" type="pres">
      <dgm:prSet presAssocID="{0035EB56-7A15-422E-BC3A-C52BD42FE531}" presName="parentNode" presStyleLbl="revTx" presStyleIdx="4" presStyleCnt="5" custLinFactNeighborX="-18300" custLinFactNeighborY="2535">
        <dgm:presLayoutVars>
          <dgm:chMax val="0"/>
          <dgm:bulletEnabled val="1"/>
        </dgm:presLayoutVars>
      </dgm:prSet>
      <dgm:spPr/>
    </dgm:pt>
  </dgm:ptLst>
  <dgm:cxnLst>
    <dgm:cxn modelId="{75DE9934-022D-4002-8E2D-F328AC5F9926}" type="presOf" srcId="{AC4AD372-AE82-49C3-958E-0DA85EB57795}" destId="{4F2BE2D6-8999-4545-975C-87643D8263B4}" srcOrd="0" destOrd="0" presId="urn:microsoft.com/office/officeart/2005/8/layout/hList2"/>
    <dgm:cxn modelId="{0C76C85F-DD36-404A-B882-2CFDE53D3729}" type="presOf" srcId="{12D3ADD2-8D5D-49EA-8659-EF6F1BCC65C0}" destId="{2DFA4ECC-8A90-4EEE-8E16-F033BE5109EB}" srcOrd="0" destOrd="0" presId="urn:microsoft.com/office/officeart/2005/8/layout/hList2"/>
    <dgm:cxn modelId="{7D0B5D4E-4AB4-4BA4-8693-EEF700E2A147}" srcId="{12D3ADD2-8D5D-49EA-8659-EF6F1BCC65C0}" destId="{D4089D83-7D0B-4F59-99B1-F35D5C6887D6}" srcOrd="0" destOrd="0" parTransId="{06E6DB05-75EE-4027-BC9B-96A0354BB3AB}" sibTransId="{7EE71DA9-E003-4C8B-9CF1-BD5CA9834503}"/>
    <dgm:cxn modelId="{86529E98-CB7A-448E-A2D1-75EE13DB99C4}" type="presOf" srcId="{D4089D83-7D0B-4F59-99B1-F35D5C6887D6}" destId="{727A22B0-DD83-4245-BF9A-1B23D24C0A3B}" srcOrd="0" destOrd="0" presId="urn:microsoft.com/office/officeart/2005/8/layout/hList2"/>
    <dgm:cxn modelId="{04415F9A-31DC-40A6-B1CE-459803596665}" srcId="{12D3ADD2-8D5D-49EA-8659-EF6F1BCC65C0}" destId="{AC4AD372-AE82-49C3-958E-0DA85EB57795}" srcOrd="3" destOrd="0" parTransId="{D64088A6-EF0F-4BEA-A739-AFE7963E0D04}" sibTransId="{EECB34D4-E59A-44FB-9F6A-F164C9B1DC86}"/>
    <dgm:cxn modelId="{265AD09D-3C60-44F0-A610-DC429A27663B}" type="presOf" srcId="{0035EB56-7A15-422E-BC3A-C52BD42FE531}" destId="{BA0E0233-0B58-4093-A6D5-58935AC30E9A}" srcOrd="0" destOrd="0" presId="urn:microsoft.com/office/officeart/2005/8/layout/hList2"/>
    <dgm:cxn modelId="{7C331FCD-2B08-46CB-A342-E6004BAE021C}" srcId="{12D3ADD2-8D5D-49EA-8659-EF6F1BCC65C0}" destId="{74D9FDA0-6F59-47D6-A3B9-4EEF199013F5}" srcOrd="1" destOrd="0" parTransId="{C2AFE465-0C2E-4D7C-A1E8-DD3B172CAFD3}" sibTransId="{572CA741-CC46-4E63-AD5E-E18E6307105B}"/>
    <dgm:cxn modelId="{403A11E6-FBB4-4995-8354-85BA3AAF0769}" type="presOf" srcId="{74D9FDA0-6F59-47D6-A3B9-4EEF199013F5}" destId="{B2971DAD-C223-4098-BE69-59DC31BFCD9C}" srcOrd="0" destOrd="0" presId="urn:microsoft.com/office/officeart/2005/8/layout/hList2"/>
    <dgm:cxn modelId="{55656EE9-1651-481A-8D20-C218A5882106}" srcId="{12D3ADD2-8D5D-49EA-8659-EF6F1BCC65C0}" destId="{0035EB56-7A15-422E-BC3A-C52BD42FE531}" srcOrd="4" destOrd="0" parTransId="{4450F33B-DFE3-4E9A-9C6B-1EA8F373B81E}" sibTransId="{4D5B3D9A-9443-4925-B406-05E0D8BDFB8A}"/>
    <dgm:cxn modelId="{97D42CEC-41F3-4A9A-97AE-FABB7DBE191D}" srcId="{12D3ADD2-8D5D-49EA-8659-EF6F1BCC65C0}" destId="{3149BEA0-CA29-46BB-A527-4F61E63D7CC0}" srcOrd="2" destOrd="0" parTransId="{97327A81-D416-4DBD-849C-001180C4EC43}" sibTransId="{92E34E2D-56CE-4A45-963A-772A3FF0862D}"/>
    <dgm:cxn modelId="{B0AE48F1-F84E-450B-8B64-1C6AAF1EB9E4}" type="presOf" srcId="{3149BEA0-CA29-46BB-A527-4F61E63D7CC0}" destId="{BF6677A6-F1BA-4F4C-A0B6-82120000A11D}" srcOrd="0" destOrd="0" presId="urn:microsoft.com/office/officeart/2005/8/layout/hList2"/>
    <dgm:cxn modelId="{A5BDB810-2386-43A8-8902-E0F086F8A61E}" type="presParOf" srcId="{2DFA4ECC-8A90-4EEE-8E16-F033BE5109EB}" destId="{CF3CB5A4-F2A9-4D37-B2B1-A39ABE2D5FA7}" srcOrd="0" destOrd="0" presId="urn:microsoft.com/office/officeart/2005/8/layout/hList2"/>
    <dgm:cxn modelId="{FA04713D-E68B-4AA4-9BD5-63F42EEAE9B3}" type="presParOf" srcId="{CF3CB5A4-F2A9-4D37-B2B1-A39ABE2D5FA7}" destId="{DED11F74-A658-49D6-8B9D-013D9CAB62A0}" srcOrd="0" destOrd="0" presId="urn:microsoft.com/office/officeart/2005/8/layout/hList2"/>
    <dgm:cxn modelId="{EEE20536-C9FB-4502-B2B0-498F5B578E1E}" type="presParOf" srcId="{CF3CB5A4-F2A9-4D37-B2B1-A39ABE2D5FA7}" destId="{13DA3D83-6740-457A-9EA0-40FFAAD6F2D6}" srcOrd="1" destOrd="0" presId="urn:microsoft.com/office/officeart/2005/8/layout/hList2"/>
    <dgm:cxn modelId="{1AD747B5-8091-4A28-BAFD-D0470B69213D}" type="presParOf" srcId="{CF3CB5A4-F2A9-4D37-B2B1-A39ABE2D5FA7}" destId="{727A22B0-DD83-4245-BF9A-1B23D24C0A3B}" srcOrd="2" destOrd="0" presId="urn:microsoft.com/office/officeart/2005/8/layout/hList2"/>
    <dgm:cxn modelId="{2426C95F-F315-4460-905E-F97791BFAA36}" type="presParOf" srcId="{2DFA4ECC-8A90-4EEE-8E16-F033BE5109EB}" destId="{834020E7-605C-4A76-992D-BB1129919DEF}" srcOrd="1" destOrd="0" presId="urn:microsoft.com/office/officeart/2005/8/layout/hList2"/>
    <dgm:cxn modelId="{A3CCA3EF-7DEC-421C-A072-7F96D07D8F3A}" type="presParOf" srcId="{2DFA4ECC-8A90-4EEE-8E16-F033BE5109EB}" destId="{67AD1EEC-2170-4F5B-B993-0C51CB9E7477}" srcOrd="2" destOrd="0" presId="urn:microsoft.com/office/officeart/2005/8/layout/hList2"/>
    <dgm:cxn modelId="{AF2D3EB5-89DE-4A72-940C-56509FE5778C}" type="presParOf" srcId="{67AD1EEC-2170-4F5B-B993-0C51CB9E7477}" destId="{F70058A5-8E43-43A6-9EEB-224C88EA492C}" srcOrd="0" destOrd="0" presId="urn:microsoft.com/office/officeart/2005/8/layout/hList2"/>
    <dgm:cxn modelId="{4A5C24A1-65FD-4BAA-ABC2-5399C3E2C299}" type="presParOf" srcId="{67AD1EEC-2170-4F5B-B993-0C51CB9E7477}" destId="{A8205FCD-7802-4791-936B-6948DCADC70A}" srcOrd="1" destOrd="0" presId="urn:microsoft.com/office/officeart/2005/8/layout/hList2"/>
    <dgm:cxn modelId="{6C6F7DF6-B6CA-42F3-BA24-17CF4533E96E}" type="presParOf" srcId="{67AD1EEC-2170-4F5B-B993-0C51CB9E7477}" destId="{B2971DAD-C223-4098-BE69-59DC31BFCD9C}" srcOrd="2" destOrd="0" presId="urn:microsoft.com/office/officeart/2005/8/layout/hList2"/>
    <dgm:cxn modelId="{A3912C8C-D950-48E8-9416-C3CA7615BDA5}" type="presParOf" srcId="{2DFA4ECC-8A90-4EEE-8E16-F033BE5109EB}" destId="{2C504385-EE01-47A0-BB04-7A9C54E7546D}" srcOrd="3" destOrd="0" presId="urn:microsoft.com/office/officeart/2005/8/layout/hList2"/>
    <dgm:cxn modelId="{9835AFDA-D628-4815-9710-198AF4F6F9A7}" type="presParOf" srcId="{2DFA4ECC-8A90-4EEE-8E16-F033BE5109EB}" destId="{25B795BD-5B64-4B32-A1A9-A499D2BE9B97}" srcOrd="4" destOrd="0" presId="urn:microsoft.com/office/officeart/2005/8/layout/hList2"/>
    <dgm:cxn modelId="{628534B1-A4E8-41E6-8C23-65820253DFE4}" type="presParOf" srcId="{25B795BD-5B64-4B32-A1A9-A499D2BE9B97}" destId="{38EADF95-A7AC-4EA7-811B-337106D30FA4}" srcOrd="0" destOrd="0" presId="urn:microsoft.com/office/officeart/2005/8/layout/hList2"/>
    <dgm:cxn modelId="{168C3155-516A-4C8C-A80E-11EE7F57D20B}" type="presParOf" srcId="{25B795BD-5B64-4B32-A1A9-A499D2BE9B97}" destId="{910FD369-B628-4D5A-AD4B-8E53424903FA}" srcOrd="1" destOrd="0" presId="urn:microsoft.com/office/officeart/2005/8/layout/hList2"/>
    <dgm:cxn modelId="{58BF8F6A-9DA3-4182-A531-B6C289801FE0}" type="presParOf" srcId="{25B795BD-5B64-4B32-A1A9-A499D2BE9B97}" destId="{BF6677A6-F1BA-4F4C-A0B6-82120000A11D}" srcOrd="2" destOrd="0" presId="urn:microsoft.com/office/officeart/2005/8/layout/hList2"/>
    <dgm:cxn modelId="{E974CA6E-F8DA-4BA2-8DB2-2B5941BA6F19}" type="presParOf" srcId="{2DFA4ECC-8A90-4EEE-8E16-F033BE5109EB}" destId="{1185F4D8-29DF-4E57-81EF-2D9FE0B7B75A}" srcOrd="5" destOrd="0" presId="urn:microsoft.com/office/officeart/2005/8/layout/hList2"/>
    <dgm:cxn modelId="{6E57E103-3E06-40AB-AF05-DC16CD213AD5}" type="presParOf" srcId="{2DFA4ECC-8A90-4EEE-8E16-F033BE5109EB}" destId="{DC9D0ECE-2B08-4652-B10C-647AC5036F66}" srcOrd="6" destOrd="0" presId="urn:microsoft.com/office/officeart/2005/8/layout/hList2"/>
    <dgm:cxn modelId="{B54D652C-5782-40F8-B35C-E880A2045DFD}" type="presParOf" srcId="{DC9D0ECE-2B08-4652-B10C-647AC5036F66}" destId="{79DAAB54-7244-48E8-A739-D4E2A4E277C9}" srcOrd="0" destOrd="0" presId="urn:microsoft.com/office/officeart/2005/8/layout/hList2"/>
    <dgm:cxn modelId="{4CB7F17B-F4F8-4E21-BD22-1C321913B8E5}" type="presParOf" srcId="{DC9D0ECE-2B08-4652-B10C-647AC5036F66}" destId="{CDE9E5DB-DD20-4B11-AB82-E3CF3DC5267B}" srcOrd="1" destOrd="0" presId="urn:microsoft.com/office/officeart/2005/8/layout/hList2"/>
    <dgm:cxn modelId="{CD6F238F-61AD-462A-9C71-14D9CE79ADB9}" type="presParOf" srcId="{DC9D0ECE-2B08-4652-B10C-647AC5036F66}" destId="{4F2BE2D6-8999-4545-975C-87643D8263B4}" srcOrd="2" destOrd="0" presId="urn:microsoft.com/office/officeart/2005/8/layout/hList2"/>
    <dgm:cxn modelId="{EE6C0B47-9067-4FFD-897F-5B452F3216A8}" type="presParOf" srcId="{2DFA4ECC-8A90-4EEE-8E16-F033BE5109EB}" destId="{E5732A92-DE07-4EC5-939D-C3103A07F658}" srcOrd="7" destOrd="0" presId="urn:microsoft.com/office/officeart/2005/8/layout/hList2"/>
    <dgm:cxn modelId="{4BAFF4DA-9F81-4AC0-BAFE-68E4650DCF80}" type="presParOf" srcId="{2DFA4ECC-8A90-4EEE-8E16-F033BE5109EB}" destId="{C4981994-21CF-4E27-B2A2-38E57EFCE9B9}" srcOrd="8" destOrd="0" presId="urn:microsoft.com/office/officeart/2005/8/layout/hList2"/>
    <dgm:cxn modelId="{FEF78E56-72F0-49C8-AE02-E6A0FFB1F1F7}" type="presParOf" srcId="{C4981994-21CF-4E27-B2A2-38E57EFCE9B9}" destId="{14818866-98D0-4266-B3F4-33F0C2177913}" srcOrd="0" destOrd="0" presId="urn:microsoft.com/office/officeart/2005/8/layout/hList2"/>
    <dgm:cxn modelId="{32CD5631-A101-437F-934C-6D4FE352A503}" type="presParOf" srcId="{C4981994-21CF-4E27-B2A2-38E57EFCE9B9}" destId="{A5EBD5A0-CC8A-417F-9347-292521F9480C}" srcOrd="1" destOrd="0" presId="urn:microsoft.com/office/officeart/2005/8/layout/hList2"/>
    <dgm:cxn modelId="{FF416CF1-E621-4342-95A4-9E4D2D44DF96}" type="presParOf" srcId="{C4981994-21CF-4E27-B2A2-38E57EFCE9B9}" destId="{BA0E0233-0B58-4093-A6D5-58935AC30E9A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6EA8FB-A75B-4542-AD33-E0761504A2AB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E9708C-5AA9-475F-8A8A-63937CFECB09}">
      <dgm:prSet phldrT="[Text]" custT="1"/>
      <dgm:spPr>
        <a:solidFill>
          <a:srgbClr val="000066"/>
        </a:solidFill>
      </dgm:spPr>
      <dgm:t>
        <a:bodyPr/>
        <a:lstStyle/>
        <a:p>
          <a:pPr algn="ctr"/>
          <a:r>
            <a:rPr lang="en-US" sz="2800"/>
            <a:t>Sourcing</a:t>
          </a:r>
        </a:p>
        <a:p>
          <a:pPr algn="ctr"/>
          <a:endParaRPr lang="en-US" sz="1800"/>
        </a:p>
        <a:p>
          <a:pPr algn="ctr"/>
          <a:endParaRPr lang="en-US" sz="1800"/>
        </a:p>
        <a:p>
          <a:pPr algn="ctr"/>
          <a:r>
            <a:rPr lang="en-US" sz="2800"/>
            <a:t>Iowa Liquor Sales Data Set</a:t>
          </a:r>
        </a:p>
        <a:p>
          <a:pPr algn="ctr"/>
          <a:endParaRPr lang="en-US" sz="2800"/>
        </a:p>
        <a:p>
          <a:pPr algn="ctr"/>
          <a:endParaRPr lang="en-US" sz="2800"/>
        </a:p>
      </dgm:t>
    </dgm:pt>
    <dgm:pt modelId="{6C33FC34-B60E-4094-B11C-72DDE5AF33EF}" type="parTrans" cxnId="{D97A560D-D317-4B7D-90AD-9C856667CBDC}">
      <dgm:prSet/>
      <dgm:spPr/>
      <dgm:t>
        <a:bodyPr/>
        <a:lstStyle/>
        <a:p>
          <a:endParaRPr lang="en-US"/>
        </a:p>
      </dgm:t>
    </dgm:pt>
    <dgm:pt modelId="{D1F759B7-EA5F-4CE9-9D63-326D3ADDFEC2}" type="sibTrans" cxnId="{D97A560D-D317-4B7D-90AD-9C856667CBDC}">
      <dgm:prSet/>
      <dgm:spPr/>
      <dgm:t>
        <a:bodyPr/>
        <a:lstStyle/>
        <a:p>
          <a:endParaRPr lang="en-US"/>
        </a:p>
      </dgm:t>
    </dgm:pt>
    <dgm:pt modelId="{6E0C9955-E985-4CEC-8482-39F87768297B}">
      <dgm:prSet phldrT="[Text]" custT="1"/>
      <dgm:spPr>
        <a:solidFill>
          <a:srgbClr val="000066">
            <a:alpha val="74902"/>
          </a:srgbClr>
        </a:solidFill>
      </dgm:spPr>
      <dgm:t>
        <a:bodyPr/>
        <a:lstStyle/>
        <a:p>
          <a:pPr algn="ctr"/>
          <a:r>
            <a:rPr lang="en-US" sz="2300"/>
            <a:t>Preparation</a:t>
          </a:r>
        </a:p>
        <a:p>
          <a:pPr algn="ctr"/>
          <a:endParaRPr lang="en-US" sz="2800"/>
        </a:p>
        <a:p>
          <a:pPr algn="l"/>
          <a:r>
            <a:rPr lang="en-US" sz="2800"/>
            <a:t>- Upload with </a:t>
          </a:r>
          <a:r>
            <a:rPr lang="en-US" sz="2800" err="1"/>
            <a:t>scp</a:t>
          </a:r>
          <a:endParaRPr lang="en-US" sz="2800"/>
        </a:p>
        <a:p>
          <a:pPr algn="l"/>
          <a:r>
            <a:rPr lang="en-US" sz="2800"/>
            <a:t>- Unzip</a:t>
          </a:r>
        </a:p>
        <a:p>
          <a:pPr algn="l"/>
          <a:r>
            <a:rPr lang="en-US" sz="2800"/>
            <a:t>- </a:t>
          </a:r>
          <a:r>
            <a:rPr lang="en-US" sz="2800" err="1"/>
            <a:t>Mkdir</a:t>
          </a:r>
          <a:endParaRPr lang="en-US" sz="2800"/>
        </a:p>
        <a:p>
          <a:pPr algn="ctr"/>
          <a:endParaRPr lang="en-US" sz="2300"/>
        </a:p>
      </dgm:t>
    </dgm:pt>
    <dgm:pt modelId="{8356CE3E-7895-44BC-96A5-C170DA5E4D22}" type="parTrans" cxnId="{DD2498D0-7869-42F0-9132-77E267F1F3B5}">
      <dgm:prSet/>
      <dgm:spPr/>
      <dgm:t>
        <a:bodyPr/>
        <a:lstStyle/>
        <a:p>
          <a:endParaRPr lang="en-US"/>
        </a:p>
      </dgm:t>
    </dgm:pt>
    <dgm:pt modelId="{E4ECC843-0373-48B7-8E5A-19499C8A0D6F}" type="sibTrans" cxnId="{DD2498D0-7869-42F0-9132-77E267F1F3B5}">
      <dgm:prSet/>
      <dgm:spPr/>
      <dgm:t>
        <a:bodyPr/>
        <a:lstStyle/>
        <a:p>
          <a:endParaRPr lang="en-US"/>
        </a:p>
      </dgm:t>
    </dgm:pt>
    <dgm:pt modelId="{75E90519-C8EB-4B76-A559-074180B555D9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ctr"/>
          <a:endParaRPr lang="en-US" sz="2400"/>
        </a:p>
        <a:p>
          <a:pPr algn="ctr"/>
          <a:r>
            <a:rPr lang="en-US" sz="2400"/>
            <a:t>Validation &amp; Analysis</a:t>
          </a:r>
        </a:p>
        <a:p>
          <a:pPr algn="ctr"/>
          <a:endParaRPr lang="en-US" sz="2400"/>
        </a:p>
        <a:p>
          <a:pPr algn="ctr"/>
          <a:endParaRPr lang="en-US" sz="2400"/>
        </a:p>
        <a:p>
          <a:pPr algn="l"/>
          <a:r>
            <a:rPr lang="en-US" sz="2800"/>
            <a:t>- Table</a:t>
          </a:r>
        </a:p>
        <a:p>
          <a:pPr algn="l"/>
          <a:r>
            <a:rPr lang="en-US" sz="2800"/>
            <a:t>- Queries</a:t>
          </a:r>
        </a:p>
        <a:p>
          <a:pPr algn="ctr"/>
          <a:endParaRPr lang="en-US" sz="2400"/>
        </a:p>
        <a:p>
          <a:pPr algn="ctr"/>
          <a:endParaRPr lang="en-US" sz="2400"/>
        </a:p>
        <a:p>
          <a:pPr algn="ctr"/>
          <a:endParaRPr lang="en-US" sz="2400"/>
        </a:p>
      </dgm:t>
    </dgm:pt>
    <dgm:pt modelId="{5ABE8956-56D6-450D-A5E7-A0536FA27AF5}" type="parTrans" cxnId="{29BA2FDE-EE52-4231-899A-4122B86A0284}">
      <dgm:prSet/>
      <dgm:spPr/>
      <dgm:t>
        <a:bodyPr/>
        <a:lstStyle/>
        <a:p>
          <a:endParaRPr lang="en-US"/>
        </a:p>
      </dgm:t>
    </dgm:pt>
    <dgm:pt modelId="{BB7DB515-E514-4850-8A61-61DC4EF49F41}" type="sibTrans" cxnId="{29BA2FDE-EE52-4231-899A-4122B86A0284}">
      <dgm:prSet/>
      <dgm:spPr/>
      <dgm:t>
        <a:bodyPr/>
        <a:lstStyle/>
        <a:p>
          <a:endParaRPr lang="en-US"/>
        </a:p>
      </dgm:t>
    </dgm:pt>
    <dgm:pt modelId="{597913D8-BF95-410D-9813-B03E26B6EEF6}">
      <dgm:prSet phldrT="[Text]" custT="1"/>
      <dgm:spPr>
        <a:solidFill>
          <a:srgbClr val="CC0000">
            <a:alpha val="74902"/>
          </a:srgbClr>
        </a:solidFill>
      </dgm:spPr>
      <dgm:t>
        <a:bodyPr/>
        <a:lstStyle/>
        <a:p>
          <a:r>
            <a:rPr lang="en-US" sz="2600"/>
            <a:t>Download</a:t>
          </a:r>
        </a:p>
        <a:p>
          <a:endParaRPr lang="en-US" sz="2600"/>
        </a:p>
        <a:p>
          <a:endParaRPr lang="en-US" sz="2600"/>
        </a:p>
        <a:p>
          <a:endParaRPr lang="en-US" sz="2600"/>
        </a:p>
        <a:p>
          <a:r>
            <a:rPr lang="en-US" sz="2800"/>
            <a:t>-</a:t>
          </a:r>
          <a:r>
            <a:rPr lang="en-US" sz="2800" err="1"/>
            <a:t>scp</a:t>
          </a:r>
          <a:endParaRPr lang="en-US" sz="2800"/>
        </a:p>
        <a:p>
          <a:endParaRPr lang="en-US" sz="2800"/>
        </a:p>
        <a:p>
          <a:endParaRPr lang="en-US" sz="2800"/>
        </a:p>
      </dgm:t>
    </dgm:pt>
    <dgm:pt modelId="{7C70EB2C-A1F3-4963-918D-4F816AFA59A1}" type="parTrans" cxnId="{7F9A948C-EFE9-46F3-9317-400B51B3E3C5}">
      <dgm:prSet/>
      <dgm:spPr/>
      <dgm:t>
        <a:bodyPr/>
        <a:lstStyle/>
        <a:p>
          <a:endParaRPr lang="en-US"/>
        </a:p>
      </dgm:t>
    </dgm:pt>
    <dgm:pt modelId="{074C7B04-5BB0-4474-AD05-176E69CC096A}" type="sibTrans" cxnId="{7F9A948C-EFE9-46F3-9317-400B51B3E3C5}">
      <dgm:prSet/>
      <dgm:spPr/>
      <dgm:t>
        <a:bodyPr/>
        <a:lstStyle/>
        <a:p>
          <a:endParaRPr lang="en-US"/>
        </a:p>
      </dgm:t>
    </dgm:pt>
    <dgm:pt modelId="{352BC40D-53FD-4720-93D2-4C6B2F98009C}">
      <dgm:prSet phldrT="[Text]" custT="1"/>
      <dgm:spPr>
        <a:solidFill>
          <a:srgbClr val="CC0000"/>
        </a:solidFill>
      </dgm:spPr>
      <dgm:t>
        <a:bodyPr/>
        <a:lstStyle/>
        <a:p>
          <a:r>
            <a:rPr lang="en-US" sz="2150"/>
            <a:t>Visualization</a:t>
          </a:r>
        </a:p>
        <a:p>
          <a:endParaRPr lang="en-US" sz="2150"/>
        </a:p>
        <a:p>
          <a:endParaRPr lang="en-US" sz="2150"/>
        </a:p>
        <a:p>
          <a:endParaRPr lang="en-US" sz="2150"/>
        </a:p>
        <a:p>
          <a:endParaRPr lang="en-US" sz="2150"/>
        </a:p>
        <a:p>
          <a:endParaRPr lang="en-US" sz="2150"/>
        </a:p>
        <a:p>
          <a:endParaRPr lang="en-US" sz="2150"/>
        </a:p>
        <a:p>
          <a:endParaRPr lang="en-US" sz="2150"/>
        </a:p>
      </dgm:t>
    </dgm:pt>
    <dgm:pt modelId="{A109533C-8359-49BF-AE73-07F2D8495B25}" type="parTrans" cxnId="{D5D1E084-2F89-47F2-9FBC-3990CD46DC91}">
      <dgm:prSet/>
      <dgm:spPr/>
      <dgm:t>
        <a:bodyPr/>
        <a:lstStyle/>
        <a:p>
          <a:endParaRPr lang="en-US"/>
        </a:p>
      </dgm:t>
    </dgm:pt>
    <dgm:pt modelId="{1D866CC3-E35F-4FEF-8FB4-9846763D76BC}" type="sibTrans" cxnId="{D5D1E084-2F89-47F2-9FBC-3990CD46DC91}">
      <dgm:prSet/>
      <dgm:spPr/>
      <dgm:t>
        <a:bodyPr/>
        <a:lstStyle/>
        <a:p>
          <a:endParaRPr lang="en-US"/>
        </a:p>
      </dgm:t>
    </dgm:pt>
    <dgm:pt modelId="{6884EE04-0F3F-45C8-9822-104C276E8C39}" type="pres">
      <dgm:prSet presAssocID="{B66EA8FB-A75B-4542-AD33-E0761504A2AB}" presName="Name0" presStyleCnt="0">
        <dgm:presLayoutVars>
          <dgm:dir/>
          <dgm:resizeHandles val="exact"/>
        </dgm:presLayoutVars>
      </dgm:prSet>
      <dgm:spPr/>
    </dgm:pt>
    <dgm:pt modelId="{0A70EBF2-DD34-4D2F-B5D6-0904C579F93C}" type="pres">
      <dgm:prSet presAssocID="{B66EA8FB-A75B-4542-AD33-E0761504A2AB}" presName="fgShape" presStyleLbl="fgShp" presStyleIdx="0" presStyleCnt="1" custLinFactNeighborX="-140"/>
      <dgm:spPr>
        <a:prstGeom prst="rightArrow">
          <a:avLst/>
        </a:prstGeom>
        <a:gradFill flip="none" rotWithShape="0">
          <a:gsLst>
            <a:gs pos="0">
              <a:srgbClr val="CC0000"/>
            </a:gs>
            <a:gs pos="50000">
              <a:schemeClr val="bg2">
                <a:lumMod val="90000"/>
                <a:lumOff val="10000"/>
                <a:alpha val="98000"/>
              </a:schemeClr>
            </a:gs>
            <a:gs pos="100000">
              <a:srgbClr val="000066"/>
            </a:gs>
          </a:gsLst>
          <a:lin ang="18900000" scaled="1"/>
          <a:tileRect/>
        </a:gradFill>
      </dgm:spPr>
    </dgm:pt>
    <dgm:pt modelId="{EC063214-4397-4C42-996A-9E4A664A9018}" type="pres">
      <dgm:prSet presAssocID="{B66EA8FB-A75B-4542-AD33-E0761504A2AB}" presName="linComp" presStyleCnt="0"/>
      <dgm:spPr/>
    </dgm:pt>
    <dgm:pt modelId="{F5B5BEAB-347E-4F09-B3CA-204A88596EDD}" type="pres">
      <dgm:prSet presAssocID="{8EE9708C-5AA9-475F-8A8A-63937CFECB09}" presName="compNode" presStyleCnt="0"/>
      <dgm:spPr/>
    </dgm:pt>
    <dgm:pt modelId="{9DFFE93C-A309-4D18-98EF-95CE73C5AB94}" type="pres">
      <dgm:prSet presAssocID="{8EE9708C-5AA9-475F-8A8A-63937CFECB09}" presName="bkgdShape" presStyleLbl="node1" presStyleIdx="0" presStyleCnt="5" custLinFactNeighborY="111"/>
      <dgm:spPr/>
    </dgm:pt>
    <dgm:pt modelId="{852C769F-12FB-4D8F-8957-639CC9CBC029}" type="pres">
      <dgm:prSet presAssocID="{8EE9708C-5AA9-475F-8A8A-63937CFECB09}" presName="nodeTx" presStyleLbl="node1" presStyleIdx="0" presStyleCnt="5">
        <dgm:presLayoutVars>
          <dgm:bulletEnabled val="1"/>
        </dgm:presLayoutVars>
      </dgm:prSet>
      <dgm:spPr/>
    </dgm:pt>
    <dgm:pt modelId="{6329DD7B-205F-437A-BD46-7DF2EF7B4118}" type="pres">
      <dgm:prSet presAssocID="{8EE9708C-5AA9-475F-8A8A-63937CFECB09}" presName="invisiNode" presStyleLbl="node1" presStyleIdx="0" presStyleCnt="5"/>
      <dgm:spPr/>
    </dgm:pt>
    <dgm:pt modelId="{5675E38C-0733-4BCD-9AB3-EE0DB73D02DC}" type="pres">
      <dgm:prSet presAssocID="{8EE9708C-5AA9-475F-8A8A-63937CFECB09}" presName="imagNode" presStyleLbl="fgImgPlace1" presStyleIdx="0" presStyleCnt="5" custScaleX="68106" custScaleY="68106" custLinFactNeighborY="-3329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000" r="-2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 with solid fill"/>
        </a:ext>
      </dgm:extLst>
    </dgm:pt>
    <dgm:pt modelId="{A41B0C43-0879-496C-B759-415A1B8F6013}" type="pres">
      <dgm:prSet presAssocID="{D1F759B7-EA5F-4CE9-9D63-326D3ADDFEC2}" presName="sibTrans" presStyleLbl="sibTrans2D1" presStyleIdx="0" presStyleCnt="0"/>
      <dgm:spPr/>
    </dgm:pt>
    <dgm:pt modelId="{AC756A3E-B613-47E3-8182-E9AB53C1822D}" type="pres">
      <dgm:prSet presAssocID="{6E0C9955-E985-4CEC-8482-39F87768297B}" presName="compNode" presStyleCnt="0"/>
      <dgm:spPr/>
    </dgm:pt>
    <dgm:pt modelId="{4F483234-1A65-4311-9DC4-0B34643E1439}" type="pres">
      <dgm:prSet presAssocID="{6E0C9955-E985-4CEC-8482-39F87768297B}" presName="bkgdShape" presStyleLbl="node1" presStyleIdx="1" presStyleCnt="5" custLinFactNeighborY="-87"/>
      <dgm:spPr/>
    </dgm:pt>
    <dgm:pt modelId="{764E6CE3-C6CF-46CD-B93F-5178C28550A9}" type="pres">
      <dgm:prSet presAssocID="{6E0C9955-E985-4CEC-8482-39F87768297B}" presName="nodeTx" presStyleLbl="node1" presStyleIdx="1" presStyleCnt="5">
        <dgm:presLayoutVars>
          <dgm:bulletEnabled val="1"/>
        </dgm:presLayoutVars>
      </dgm:prSet>
      <dgm:spPr/>
    </dgm:pt>
    <dgm:pt modelId="{E0A309C3-1C6A-416E-BDC4-4BC0AF0AD854}" type="pres">
      <dgm:prSet presAssocID="{6E0C9955-E985-4CEC-8482-39F87768297B}" presName="invisiNode" presStyleLbl="node1" presStyleIdx="1" presStyleCnt="5"/>
      <dgm:spPr/>
    </dgm:pt>
    <dgm:pt modelId="{36E3761F-7EE2-4DAC-BA3C-5A523ADC8A93}" type="pres">
      <dgm:prSet presAssocID="{6E0C9955-E985-4CEC-8482-39F87768297B}" presName="imagNode" presStyleLbl="fgImgPlace1" presStyleIdx="1" presStyleCnt="5" custScaleX="68106" custScaleY="68106" custLinFactNeighborY="-3329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000" r="-2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Mixed with solid fill"/>
        </a:ext>
      </dgm:extLst>
    </dgm:pt>
    <dgm:pt modelId="{BFFD5670-1934-49AF-A821-4DBF35E8D4AA}" type="pres">
      <dgm:prSet presAssocID="{E4ECC843-0373-48B7-8E5A-19499C8A0D6F}" presName="sibTrans" presStyleLbl="sibTrans2D1" presStyleIdx="0" presStyleCnt="0"/>
      <dgm:spPr/>
    </dgm:pt>
    <dgm:pt modelId="{A9BCB5B3-B1FE-42F2-9D65-94E4D5386042}" type="pres">
      <dgm:prSet presAssocID="{75E90519-C8EB-4B76-A559-074180B555D9}" presName="compNode" presStyleCnt="0"/>
      <dgm:spPr/>
    </dgm:pt>
    <dgm:pt modelId="{06E15C85-E0E2-4BD2-8193-9F2E0096A9AC}" type="pres">
      <dgm:prSet presAssocID="{75E90519-C8EB-4B76-A559-074180B555D9}" presName="bkgdShape" presStyleLbl="node1" presStyleIdx="2" presStyleCnt="5"/>
      <dgm:spPr/>
    </dgm:pt>
    <dgm:pt modelId="{540AD977-7E21-4127-B75F-26CC03A99A7C}" type="pres">
      <dgm:prSet presAssocID="{75E90519-C8EB-4B76-A559-074180B555D9}" presName="nodeTx" presStyleLbl="node1" presStyleIdx="2" presStyleCnt="5">
        <dgm:presLayoutVars>
          <dgm:bulletEnabled val="1"/>
        </dgm:presLayoutVars>
      </dgm:prSet>
      <dgm:spPr/>
    </dgm:pt>
    <dgm:pt modelId="{2D954E56-A81D-4CEC-95A1-48EA4F0A16CB}" type="pres">
      <dgm:prSet presAssocID="{75E90519-C8EB-4B76-A559-074180B555D9}" presName="invisiNode" presStyleLbl="node1" presStyleIdx="2" presStyleCnt="5"/>
      <dgm:spPr/>
    </dgm:pt>
    <dgm:pt modelId="{A6F3F7AF-230F-4B4D-9FBB-7F5686DA792B}" type="pres">
      <dgm:prSet presAssocID="{75E90519-C8EB-4B76-A559-074180B555D9}" presName="imagNode" presStyleLbl="fgImgPlace1" presStyleIdx="2" presStyleCnt="5" custScaleX="57992" custScaleY="61968" custLinFactNeighborY="-3636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000" r="-2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 with solid fill"/>
        </a:ext>
      </dgm:extLst>
    </dgm:pt>
    <dgm:pt modelId="{F0BBBFA3-026F-43E9-9335-5604117AAAF5}" type="pres">
      <dgm:prSet presAssocID="{BB7DB515-E514-4850-8A61-61DC4EF49F41}" presName="sibTrans" presStyleLbl="sibTrans2D1" presStyleIdx="0" presStyleCnt="0"/>
      <dgm:spPr/>
    </dgm:pt>
    <dgm:pt modelId="{1619873D-5A7D-40ED-A80A-552DAD916D7E}" type="pres">
      <dgm:prSet presAssocID="{597913D8-BF95-410D-9813-B03E26B6EEF6}" presName="compNode" presStyleCnt="0"/>
      <dgm:spPr/>
    </dgm:pt>
    <dgm:pt modelId="{7267CBCA-51D1-4377-A17F-55D0F6C8CEA9}" type="pres">
      <dgm:prSet presAssocID="{597913D8-BF95-410D-9813-B03E26B6EEF6}" presName="bkgdShape" presStyleLbl="node1" presStyleIdx="3" presStyleCnt="5"/>
      <dgm:spPr/>
    </dgm:pt>
    <dgm:pt modelId="{1C405887-03C1-4A9F-BA35-BDF259C7574E}" type="pres">
      <dgm:prSet presAssocID="{597913D8-BF95-410D-9813-B03E26B6EEF6}" presName="nodeTx" presStyleLbl="node1" presStyleIdx="3" presStyleCnt="5">
        <dgm:presLayoutVars>
          <dgm:bulletEnabled val="1"/>
        </dgm:presLayoutVars>
      </dgm:prSet>
      <dgm:spPr/>
    </dgm:pt>
    <dgm:pt modelId="{A68348AC-E4CC-402F-9B62-C174A38E589C}" type="pres">
      <dgm:prSet presAssocID="{597913D8-BF95-410D-9813-B03E26B6EEF6}" presName="invisiNode" presStyleLbl="node1" presStyleIdx="3" presStyleCnt="5"/>
      <dgm:spPr/>
    </dgm:pt>
    <dgm:pt modelId="{5EFABAE2-26FA-4413-B443-4C8F5378BAF0}" type="pres">
      <dgm:prSet presAssocID="{597913D8-BF95-410D-9813-B03E26B6EEF6}" presName="imagNode" presStyleLbl="fgImgPlace1" presStyleIdx="3" presStyleCnt="5" custScaleX="68106" custScaleY="68106" custLinFactNeighborY="-3329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9A0862CB-DEA0-402F-9C7C-FB59E35ECB04}" type="pres">
      <dgm:prSet presAssocID="{074C7B04-5BB0-4474-AD05-176E69CC096A}" presName="sibTrans" presStyleLbl="sibTrans2D1" presStyleIdx="0" presStyleCnt="0"/>
      <dgm:spPr/>
    </dgm:pt>
    <dgm:pt modelId="{53FE4B99-351A-4A6F-8CF7-8D64D7B88197}" type="pres">
      <dgm:prSet presAssocID="{352BC40D-53FD-4720-93D2-4C6B2F98009C}" presName="compNode" presStyleCnt="0"/>
      <dgm:spPr/>
    </dgm:pt>
    <dgm:pt modelId="{C5ECE945-ED5C-443F-B1A9-FF71FACE64E2}" type="pres">
      <dgm:prSet presAssocID="{352BC40D-53FD-4720-93D2-4C6B2F98009C}" presName="bkgdShape" presStyleLbl="node1" presStyleIdx="4" presStyleCnt="5"/>
      <dgm:spPr/>
    </dgm:pt>
    <dgm:pt modelId="{41358136-9690-4F7F-A3E2-EC605CE10041}" type="pres">
      <dgm:prSet presAssocID="{352BC40D-53FD-4720-93D2-4C6B2F98009C}" presName="nodeTx" presStyleLbl="node1" presStyleIdx="4" presStyleCnt="5">
        <dgm:presLayoutVars>
          <dgm:bulletEnabled val="1"/>
        </dgm:presLayoutVars>
      </dgm:prSet>
      <dgm:spPr/>
    </dgm:pt>
    <dgm:pt modelId="{DC5148CF-BE40-4486-8837-0C7297822BFC}" type="pres">
      <dgm:prSet presAssocID="{352BC40D-53FD-4720-93D2-4C6B2F98009C}" presName="invisiNode" presStyleLbl="node1" presStyleIdx="4" presStyleCnt="5"/>
      <dgm:spPr/>
    </dgm:pt>
    <dgm:pt modelId="{B6A58AD1-4904-459F-84DF-72E4EA5C7928}" type="pres">
      <dgm:prSet presAssocID="{352BC40D-53FD-4720-93D2-4C6B2F98009C}" presName="imagNode" presStyleLbl="fgImgPlace1" presStyleIdx="4" presStyleCnt="5" custScaleX="68106" custScaleY="68106" custLinFactNeighborY="-3329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000" r="-2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pie chart with solid fill"/>
        </a:ext>
      </dgm:extLst>
    </dgm:pt>
  </dgm:ptLst>
  <dgm:cxnLst>
    <dgm:cxn modelId="{C9027701-3AB8-4166-9D04-7770085DEBBE}" type="presOf" srcId="{BB7DB515-E514-4850-8A61-61DC4EF49F41}" destId="{F0BBBFA3-026F-43E9-9335-5604117AAAF5}" srcOrd="0" destOrd="0" presId="urn:microsoft.com/office/officeart/2005/8/layout/hList7"/>
    <dgm:cxn modelId="{D97A560D-D317-4B7D-90AD-9C856667CBDC}" srcId="{B66EA8FB-A75B-4542-AD33-E0761504A2AB}" destId="{8EE9708C-5AA9-475F-8A8A-63937CFECB09}" srcOrd="0" destOrd="0" parTransId="{6C33FC34-B60E-4094-B11C-72DDE5AF33EF}" sibTransId="{D1F759B7-EA5F-4CE9-9D63-326D3ADDFEC2}"/>
    <dgm:cxn modelId="{453D581A-CB77-4038-8631-2963C3818865}" type="presOf" srcId="{8EE9708C-5AA9-475F-8A8A-63937CFECB09}" destId="{852C769F-12FB-4D8F-8957-639CC9CBC029}" srcOrd="1" destOrd="0" presId="urn:microsoft.com/office/officeart/2005/8/layout/hList7"/>
    <dgm:cxn modelId="{1E2ED51C-A377-4D90-A42E-097D5A8CF6AC}" type="presOf" srcId="{597913D8-BF95-410D-9813-B03E26B6EEF6}" destId="{7267CBCA-51D1-4377-A17F-55D0F6C8CEA9}" srcOrd="0" destOrd="0" presId="urn:microsoft.com/office/officeart/2005/8/layout/hList7"/>
    <dgm:cxn modelId="{A79D0736-FFFB-4FFF-B8C8-04B89E99F1BC}" type="presOf" srcId="{074C7B04-5BB0-4474-AD05-176E69CC096A}" destId="{9A0862CB-DEA0-402F-9C7C-FB59E35ECB04}" srcOrd="0" destOrd="0" presId="urn:microsoft.com/office/officeart/2005/8/layout/hList7"/>
    <dgm:cxn modelId="{0A765E37-A3B1-4DB1-B86C-422940514119}" type="presOf" srcId="{D1F759B7-EA5F-4CE9-9D63-326D3ADDFEC2}" destId="{A41B0C43-0879-496C-B759-415A1B8F6013}" srcOrd="0" destOrd="0" presId="urn:microsoft.com/office/officeart/2005/8/layout/hList7"/>
    <dgm:cxn modelId="{1965473C-1802-40A8-8366-50AE74A7C2C4}" type="presOf" srcId="{6E0C9955-E985-4CEC-8482-39F87768297B}" destId="{764E6CE3-C6CF-46CD-B93F-5178C28550A9}" srcOrd="1" destOrd="0" presId="urn:microsoft.com/office/officeart/2005/8/layout/hList7"/>
    <dgm:cxn modelId="{0FC4F55E-55CA-4D12-B523-EBAA691A4CA6}" type="presOf" srcId="{352BC40D-53FD-4720-93D2-4C6B2F98009C}" destId="{C5ECE945-ED5C-443F-B1A9-FF71FACE64E2}" srcOrd="0" destOrd="0" presId="urn:microsoft.com/office/officeart/2005/8/layout/hList7"/>
    <dgm:cxn modelId="{ABE76C6D-2957-403C-BD9B-65EDEE6E72D9}" type="presOf" srcId="{B66EA8FB-A75B-4542-AD33-E0761504A2AB}" destId="{6884EE04-0F3F-45C8-9822-104C276E8C39}" srcOrd="0" destOrd="0" presId="urn:microsoft.com/office/officeart/2005/8/layout/hList7"/>
    <dgm:cxn modelId="{1F513552-876E-4FFE-A6BF-642BC9AA6A51}" type="presOf" srcId="{E4ECC843-0373-48B7-8E5A-19499C8A0D6F}" destId="{BFFD5670-1934-49AF-A821-4DBF35E8D4AA}" srcOrd="0" destOrd="0" presId="urn:microsoft.com/office/officeart/2005/8/layout/hList7"/>
    <dgm:cxn modelId="{E984C27D-2F98-44B2-B769-9867AABE8632}" type="presOf" srcId="{8EE9708C-5AA9-475F-8A8A-63937CFECB09}" destId="{9DFFE93C-A309-4D18-98EF-95CE73C5AB94}" srcOrd="0" destOrd="0" presId="urn:microsoft.com/office/officeart/2005/8/layout/hList7"/>
    <dgm:cxn modelId="{D5D1E084-2F89-47F2-9FBC-3990CD46DC91}" srcId="{B66EA8FB-A75B-4542-AD33-E0761504A2AB}" destId="{352BC40D-53FD-4720-93D2-4C6B2F98009C}" srcOrd="4" destOrd="0" parTransId="{A109533C-8359-49BF-AE73-07F2D8495B25}" sibTransId="{1D866CC3-E35F-4FEF-8FB4-9846763D76BC}"/>
    <dgm:cxn modelId="{7F9A948C-EFE9-46F3-9317-400B51B3E3C5}" srcId="{B66EA8FB-A75B-4542-AD33-E0761504A2AB}" destId="{597913D8-BF95-410D-9813-B03E26B6EEF6}" srcOrd="3" destOrd="0" parTransId="{7C70EB2C-A1F3-4963-918D-4F816AFA59A1}" sibTransId="{074C7B04-5BB0-4474-AD05-176E69CC096A}"/>
    <dgm:cxn modelId="{AEFB9AA0-747C-4248-AE54-850794BEE325}" type="presOf" srcId="{352BC40D-53FD-4720-93D2-4C6B2F98009C}" destId="{41358136-9690-4F7F-A3E2-EC605CE10041}" srcOrd="1" destOrd="0" presId="urn:microsoft.com/office/officeart/2005/8/layout/hList7"/>
    <dgm:cxn modelId="{56DB70C2-CDE4-4F7B-A3E1-032D93A2871D}" type="presOf" srcId="{6E0C9955-E985-4CEC-8482-39F87768297B}" destId="{4F483234-1A65-4311-9DC4-0B34643E1439}" srcOrd="0" destOrd="0" presId="urn:microsoft.com/office/officeart/2005/8/layout/hList7"/>
    <dgm:cxn modelId="{01C1C5CE-A104-401E-9FD4-A12DBDA9E89F}" type="presOf" srcId="{75E90519-C8EB-4B76-A559-074180B555D9}" destId="{06E15C85-E0E2-4BD2-8193-9F2E0096A9AC}" srcOrd="0" destOrd="0" presId="urn:microsoft.com/office/officeart/2005/8/layout/hList7"/>
    <dgm:cxn modelId="{DD2498D0-7869-42F0-9132-77E267F1F3B5}" srcId="{B66EA8FB-A75B-4542-AD33-E0761504A2AB}" destId="{6E0C9955-E985-4CEC-8482-39F87768297B}" srcOrd="1" destOrd="0" parTransId="{8356CE3E-7895-44BC-96A5-C170DA5E4D22}" sibTransId="{E4ECC843-0373-48B7-8E5A-19499C8A0D6F}"/>
    <dgm:cxn modelId="{7731E7D0-F08E-4970-86CF-9D3F71DBB8EA}" type="presOf" srcId="{75E90519-C8EB-4B76-A559-074180B555D9}" destId="{540AD977-7E21-4127-B75F-26CC03A99A7C}" srcOrd="1" destOrd="0" presId="urn:microsoft.com/office/officeart/2005/8/layout/hList7"/>
    <dgm:cxn modelId="{29BA2FDE-EE52-4231-899A-4122B86A0284}" srcId="{B66EA8FB-A75B-4542-AD33-E0761504A2AB}" destId="{75E90519-C8EB-4B76-A559-074180B555D9}" srcOrd="2" destOrd="0" parTransId="{5ABE8956-56D6-450D-A5E7-A0536FA27AF5}" sibTransId="{BB7DB515-E514-4850-8A61-61DC4EF49F41}"/>
    <dgm:cxn modelId="{6B68F7E6-ACEA-4B10-94E0-CB97731EB38A}" type="presOf" srcId="{597913D8-BF95-410D-9813-B03E26B6EEF6}" destId="{1C405887-03C1-4A9F-BA35-BDF259C7574E}" srcOrd="1" destOrd="0" presId="urn:microsoft.com/office/officeart/2005/8/layout/hList7"/>
    <dgm:cxn modelId="{43BD3574-A793-4BD8-A542-ED35119A0A72}" type="presParOf" srcId="{6884EE04-0F3F-45C8-9822-104C276E8C39}" destId="{0A70EBF2-DD34-4D2F-B5D6-0904C579F93C}" srcOrd="0" destOrd="0" presId="urn:microsoft.com/office/officeart/2005/8/layout/hList7"/>
    <dgm:cxn modelId="{C7B89902-3023-41D2-99CB-ED6D9496DAE0}" type="presParOf" srcId="{6884EE04-0F3F-45C8-9822-104C276E8C39}" destId="{EC063214-4397-4C42-996A-9E4A664A9018}" srcOrd="1" destOrd="0" presId="urn:microsoft.com/office/officeart/2005/8/layout/hList7"/>
    <dgm:cxn modelId="{F7353A5C-D971-4270-92D4-32C55A7CA236}" type="presParOf" srcId="{EC063214-4397-4C42-996A-9E4A664A9018}" destId="{F5B5BEAB-347E-4F09-B3CA-204A88596EDD}" srcOrd="0" destOrd="0" presId="urn:microsoft.com/office/officeart/2005/8/layout/hList7"/>
    <dgm:cxn modelId="{E1DF8A9E-2F0D-4773-AAB1-0402209CCCE7}" type="presParOf" srcId="{F5B5BEAB-347E-4F09-B3CA-204A88596EDD}" destId="{9DFFE93C-A309-4D18-98EF-95CE73C5AB94}" srcOrd="0" destOrd="0" presId="urn:microsoft.com/office/officeart/2005/8/layout/hList7"/>
    <dgm:cxn modelId="{1D91A285-CFDB-443F-B2AD-46E5EE789E2B}" type="presParOf" srcId="{F5B5BEAB-347E-4F09-B3CA-204A88596EDD}" destId="{852C769F-12FB-4D8F-8957-639CC9CBC029}" srcOrd="1" destOrd="0" presId="urn:microsoft.com/office/officeart/2005/8/layout/hList7"/>
    <dgm:cxn modelId="{8FAFDEA8-33C1-4F55-9085-DC7D5711AB7F}" type="presParOf" srcId="{F5B5BEAB-347E-4F09-B3CA-204A88596EDD}" destId="{6329DD7B-205F-437A-BD46-7DF2EF7B4118}" srcOrd="2" destOrd="0" presId="urn:microsoft.com/office/officeart/2005/8/layout/hList7"/>
    <dgm:cxn modelId="{B3640B2A-85AC-414F-9972-8C4CC8C2DC46}" type="presParOf" srcId="{F5B5BEAB-347E-4F09-B3CA-204A88596EDD}" destId="{5675E38C-0733-4BCD-9AB3-EE0DB73D02DC}" srcOrd="3" destOrd="0" presId="urn:microsoft.com/office/officeart/2005/8/layout/hList7"/>
    <dgm:cxn modelId="{06066E32-4A85-4C7E-BBCA-8F441B49F58C}" type="presParOf" srcId="{EC063214-4397-4C42-996A-9E4A664A9018}" destId="{A41B0C43-0879-496C-B759-415A1B8F6013}" srcOrd="1" destOrd="0" presId="urn:microsoft.com/office/officeart/2005/8/layout/hList7"/>
    <dgm:cxn modelId="{44A850A1-E96C-45B3-8208-F1820C8F9C41}" type="presParOf" srcId="{EC063214-4397-4C42-996A-9E4A664A9018}" destId="{AC756A3E-B613-47E3-8182-E9AB53C1822D}" srcOrd="2" destOrd="0" presId="urn:microsoft.com/office/officeart/2005/8/layout/hList7"/>
    <dgm:cxn modelId="{F415A66F-52DA-4921-9589-38D1FA70CC86}" type="presParOf" srcId="{AC756A3E-B613-47E3-8182-E9AB53C1822D}" destId="{4F483234-1A65-4311-9DC4-0B34643E1439}" srcOrd="0" destOrd="0" presId="urn:microsoft.com/office/officeart/2005/8/layout/hList7"/>
    <dgm:cxn modelId="{5D2F8573-D9AA-4DEA-92F7-DA061A0D4E91}" type="presParOf" srcId="{AC756A3E-B613-47E3-8182-E9AB53C1822D}" destId="{764E6CE3-C6CF-46CD-B93F-5178C28550A9}" srcOrd="1" destOrd="0" presId="urn:microsoft.com/office/officeart/2005/8/layout/hList7"/>
    <dgm:cxn modelId="{828998CC-804D-4BCA-99A2-2124214849E1}" type="presParOf" srcId="{AC756A3E-B613-47E3-8182-E9AB53C1822D}" destId="{E0A309C3-1C6A-416E-BDC4-4BC0AF0AD854}" srcOrd="2" destOrd="0" presId="urn:microsoft.com/office/officeart/2005/8/layout/hList7"/>
    <dgm:cxn modelId="{7D6C9468-257E-457E-A56C-43F803F3E970}" type="presParOf" srcId="{AC756A3E-B613-47E3-8182-E9AB53C1822D}" destId="{36E3761F-7EE2-4DAC-BA3C-5A523ADC8A93}" srcOrd="3" destOrd="0" presId="urn:microsoft.com/office/officeart/2005/8/layout/hList7"/>
    <dgm:cxn modelId="{B39EB776-86C4-4EBD-A297-1195F4240037}" type="presParOf" srcId="{EC063214-4397-4C42-996A-9E4A664A9018}" destId="{BFFD5670-1934-49AF-A821-4DBF35E8D4AA}" srcOrd="3" destOrd="0" presId="urn:microsoft.com/office/officeart/2005/8/layout/hList7"/>
    <dgm:cxn modelId="{809B09EA-682F-4C96-89F1-EF31C4A97E46}" type="presParOf" srcId="{EC063214-4397-4C42-996A-9E4A664A9018}" destId="{A9BCB5B3-B1FE-42F2-9D65-94E4D5386042}" srcOrd="4" destOrd="0" presId="urn:microsoft.com/office/officeart/2005/8/layout/hList7"/>
    <dgm:cxn modelId="{E2196213-A1B6-47FE-A9F0-5F35A32C1A02}" type="presParOf" srcId="{A9BCB5B3-B1FE-42F2-9D65-94E4D5386042}" destId="{06E15C85-E0E2-4BD2-8193-9F2E0096A9AC}" srcOrd="0" destOrd="0" presId="urn:microsoft.com/office/officeart/2005/8/layout/hList7"/>
    <dgm:cxn modelId="{E67B3272-BE89-407E-A13B-B56CE88D19F7}" type="presParOf" srcId="{A9BCB5B3-B1FE-42F2-9D65-94E4D5386042}" destId="{540AD977-7E21-4127-B75F-26CC03A99A7C}" srcOrd="1" destOrd="0" presId="urn:microsoft.com/office/officeart/2005/8/layout/hList7"/>
    <dgm:cxn modelId="{88647D2A-711E-4028-AF23-E6D8E849828A}" type="presParOf" srcId="{A9BCB5B3-B1FE-42F2-9D65-94E4D5386042}" destId="{2D954E56-A81D-4CEC-95A1-48EA4F0A16CB}" srcOrd="2" destOrd="0" presId="urn:microsoft.com/office/officeart/2005/8/layout/hList7"/>
    <dgm:cxn modelId="{0299D94A-9BB8-40EA-87D9-58CCEFFEE1F7}" type="presParOf" srcId="{A9BCB5B3-B1FE-42F2-9D65-94E4D5386042}" destId="{A6F3F7AF-230F-4B4D-9FBB-7F5686DA792B}" srcOrd="3" destOrd="0" presId="urn:microsoft.com/office/officeart/2005/8/layout/hList7"/>
    <dgm:cxn modelId="{EC766ED9-1208-448F-B0E2-42F1ABB87A10}" type="presParOf" srcId="{EC063214-4397-4C42-996A-9E4A664A9018}" destId="{F0BBBFA3-026F-43E9-9335-5604117AAAF5}" srcOrd="5" destOrd="0" presId="urn:microsoft.com/office/officeart/2005/8/layout/hList7"/>
    <dgm:cxn modelId="{4832E68F-5689-4364-B431-EAE91161DDCF}" type="presParOf" srcId="{EC063214-4397-4C42-996A-9E4A664A9018}" destId="{1619873D-5A7D-40ED-A80A-552DAD916D7E}" srcOrd="6" destOrd="0" presId="urn:microsoft.com/office/officeart/2005/8/layout/hList7"/>
    <dgm:cxn modelId="{8E4E014F-8422-4AE2-ACC0-4F63C9EF067C}" type="presParOf" srcId="{1619873D-5A7D-40ED-A80A-552DAD916D7E}" destId="{7267CBCA-51D1-4377-A17F-55D0F6C8CEA9}" srcOrd="0" destOrd="0" presId="urn:microsoft.com/office/officeart/2005/8/layout/hList7"/>
    <dgm:cxn modelId="{BB918C20-0F2B-4B01-873C-E1B4E37F0E16}" type="presParOf" srcId="{1619873D-5A7D-40ED-A80A-552DAD916D7E}" destId="{1C405887-03C1-4A9F-BA35-BDF259C7574E}" srcOrd="1" destOrd="0" presId="urn:microsoft.com/office/officeart/2005/8/layout/hList7"/>
    <dgm:cxn modelId="{9E450638-82E0-4663-B7D4-8ACF7E3D67FC}" type="presParOf" srcId="{1619873D-5A7D-40ED-A80A-552DAD916D7E}" destId="{A68348AC-E4CC-402F-9B62-C174A38E589C}" srcOrd="2" destOrd="0" presId="urn:microsoft.com/office/officeart/2005/8/layout/hList7"/>
    <dgm:cxn modelId="{426C6AB0-A4A5-43DD-86DC-B2C972AA5EFF}" type="presParOf" srcId="{1619873D-5A7D-40ED-A80A-552DAD916D7E}" destId="{5EFABAE2-26FA-4413-B443-4C8F5378BAF0}" srcOrd="3" destOrd="0" presId="urn:microsoft.com/office/officeart/2005/8/layout/hList7"/>
    <dgm:cxn modelId="{D0CC0E29-8A5F-432C-A25C-CEA3BF496CA5}" type="presParOf" srcId="{EC063214-4397-4C42-996A-9E4A664A9018}" destId="{9A0862CB-DEA0-402F-9C7C-FB59E35ECB04}" srcOrd="7" destOrd="0" presId="urn:microsoft.com/office/officeart/2005/8/layout/hList7"/>
    <dgm:cxn modelId="{C5399187-25D9-4605-B4D6-906A4A5F13C3}" type="presParOf" srcId="{EC063214-4397-4C42-996A-9E4A664A9018}" destId="{53FE4B99-351A-4A6F-8CF7-8D64D7B88197}" srcOrd="8" destOrd="0" presId="urn:microsoft.com/office/officeart/2005/8/layout/hList7"/>
    <dgm:cxn modelId="{41BD5792-DA46-49D1-9C20-633FB8E7F4B1}" type="presParOf" srcId="{53FE4B99-351A-4A6F-8CF7-8D64D7B88197}" destId="{C5ECE945-ED5C-443F-B1A9-FF71FACE64E2}" srcOrd="0" destOrd="0" presId="urn:microsoft.com/office/officeart/2005/8/layout/hList7"/>
    <dgm:cxn modelId="{862ABD9D-236B-403E-8967-6C2BBC8CB6FF}" type="presParOf" srcId="{53FE4B99-351A-4A6F-8CF7-8D64D7B88197}" destId="{41358136-9690-4F7F-A3E2-EC605CE10041}" srcOrd="1" destOrd="0" presId="urn:microsoft.com/office/officeart/2005/8/layout/hList7"/>
    <dgm:cxn modelId="{4FF25CAA-CF73-4C0D-A3DA-BA75C753487A}" type="presParOf" srcId="{53FE4B99-351A-4A6F-8CF7-8D64D7B88197}" destId="{DC5148CF-BE40-4486-8837-0C7297822BFC}" srcOrd="2" destOrd="0" presId="urn:microsoft.com/office/officeart/2005/8/layout/hList7"/>
    <dgm:cxn modelId="{C2B8C7D3-AE20-44CA-9554-533D1FD8E367}" type="presParOf" srcId="{53FE4B99-351A-4A6F-8CF7-8D64D7B88197}" destId="{B6A58AD1-4904-459F-84DF-72E4EA5C7928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7A22B0-DD83-4245-BF9A-1B23D24C0A3B}">
      <dsp:nvSpPr>
        <dsp:cNvPr id="0" name=""/>
        <dsp:cNvSpPr/>
      </dsp:nvSpPr>
      <dsp:spPr>
        <a:xfrm rot="16200000">
          <a:off x="-1539435" y="2340139"/>
          <a:ext cx="3427452" cy="252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22607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Data Source</a:t>
          </a:r>
        </a:p>
      </dsp:txBody>
      <dsp:txXfrm>
        <a:off x="-1539435" y="2340139"/>
        <a:ext cx="3427452" cy="252404"/>
      </dsp:txXfrm>
    </dsp:sp>
    <dsp:sp modelId="{13DA3D83-6740-457A-9EA0-40FFAAD6F2D6}">
      <dsp:nvSpPr>
        <dsp:cNvPr id="0" name=""/>
        <dsp:cNvSpPr/>
      </dsp:nvSpPr>
      <dsp:spPr>
        <a:xfrm>
          <a:off x="386676" y="665729"/>
          <a:ext cx="1257242" cy="3427452"/>
        </a:xfrm>
        <a:prstGeom prst="rect">
          <a:avLst/>
        </a:prstGeom>
        <a:solidFill>
          <a:srgbClr val="00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11F74-A658-49D6-8B9D-013D9CAB62A0}">
      <dsp:nvSpPr>
        <dsp:cNvPr id="0" name=""/>
        <dsp:cNvSpPr/>
      </dsp:nvSpPr>
      <dsp:spPr>
        <a:xfrm>
          <a:off x="102691" y="341200"/>
          <a:ext cx="567945" cy="5679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971DAD-C223-4098-BE69-59DC31BFCD9C}">
      <dsp:nvSpPr>
        <dsp:cNvPr id="0" name=""/>
        <dsp:cNvSpPr/>
      </dsp:nvSpPr>
      <dsp:spPr>
        <a:xfrm rot="16200000">
          <a:off x="330727" y="2340139"/>
          <a:ext cx="3427452" cy="252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22607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Analysis Preparation</a:t>
          </a:r>
        </a:p>
      </dsp:txBody>
      <dsp:txXfrm>
        <a:off x="330727" y="2340139"/>
        <a:ext cx="3427452" cy="252404"/>
      </dsp:txXfrm>
    </dsp:sp>
    <dsp:sp modelId="{A8205FCD-7802-4791-936B-6948DCADC70A}">
      <dsp:nvSpPr>
        <dsp:cNvPr id="0" name=""/>
        <dsp:cNvSpPr/>
      </dsp:nvSpPr>
      <dsp:spPr>
        <a:xfrm>
          <a:off x="2256839" y="665729"/>
          <a:ext cx="1257242" cy="3427452"/>
        </a:xfrm>
        <a:prstGeom prst="rect">
          <a:avLst/>
        </a:prstGeom>
        <a:solidFill>
          <a:srgbClr val="000066">
            <a:alpha val="74902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0058A5-8E43-43A6-9EEB-224C88EA492C}">
      <dsp:nvSpPr>
        <dsp:cNvPr id="0" name=""/>
        <dsp:cNvSpPr/>
      </dsp:nvSpPr>
      <dsp:spPr>
        <a:xfrm>
          <a:off x="1972853" y="341200"/>
          <a:ext cx="567945" cy="5679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6677A6-F1BA-4F4C-A0B6-82120000A11D}">
      <dsp:nvSpPr>
        <dsp:cNvPr id="0" name=""/>
        <dsp:cNvSpPr/>
      </dsp:nvSpPr>
      <dsp:spPr>
        <a:xfrm rot="16200000">
          <a:off x="2200889" y="2340139"/>
          <a:ext cx="3427452" cy="252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22607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Validation &amp; Analysis</a:t>
          </a:r>
        </a:p>
      </dsp:txBody>
      <dsp:txXfrm>
        <a:off x="2200889" y="2340139"/>
        <a:ext cx="3427452" cy="252404"/>
      </dsp:txXfrm>
    </dsp:sp>
    <dsp:sp modelId="{910FD369-B628-4D5A-AD4B-8E53424903FA}">
      <dsp:nvSpPr>
        <dsp:cNvPr id="0" name=""/>
        <dsp:cNvSpPr/>
      </dsp:nvSpPr>
      <dsp:spPr>
        <a:xfrm>
          <a:off x="4127002" y="665729"/>
          <a:ext cx="1257242" cy="3427452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ADF95-A7AC-4EA7-811B-337106D30FA4}">
      <dsp:nvSpPr>
        <dsp:cNvPr id="0" name=""/>
        <dsp:cNvSpPr/>
      </dsp:nvSpPr>
      <dsp:spPr>
        <a:xfrm>
          <a:off x="3843016" y="341200"/>
          <a:ext cx="567945" cy="5679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2BE2D6-8999-4545-975C-87643D8263B4}">
      <dsp:nvSpPr>
        <dsp:cNvPr id="0" name=""/>
        <dsp:cNvSpPr/>
      </dsp:nvSpPr>
      <dsp:spPr>
        <a:xfrm rot="16200000">
          <a:off x="4071052" y="2340139"/>
          <a:ext cx="3427452" cy="252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22607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Analysis Download</a:t>
          </a:r>
        </a:p>
      </dsp:txBody>
      <dsp:txXfrm>
        <a:off x="4071052" y="2340139"/>
        <a:ext cx="3427452" cy="252404"/>
      </dsp:txXfrm>
    </dsp:sp>
    <dsp:sp modelId="{CDE9E5DB-DD20-4B11-AB82-E3CF3DC5267B}">
      <dsp:nvSpPr>
        <dsp:cNvPr id="0" name=""/>
        <dsp:cNvSpPr/>
      </dsp:nvSpPr>
      <dsp:spPr>
        <a:xfrm>
          <a:off x="5997164" y="665729"/>
          <a:ext cx="1257242" cy="3427452"/>
        </a:xfrm>
        <a:prstGeom prst="rect">
          <a:avLst/>
        </a:prstGeom>
        <a:solidFill>
          <a:srgbClr val="C00000">
            <a:alpha val="74902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DAAB54-7244-48E8-A739-D4E2A4E277C9}">
      <dsp:nvSpPr>
        <dsp:cNvPr id="0" name=""/>
        <dsp:cNvSpPr/>
      </dsp:nvSpPr>
      <dsp:spPr>
        <a:xfrm>
          <a:off x="5713179" y="341200"/>
          <a:ext cx="567945" cy="5679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0E0233-0B58-4093-A6D5-58935AC30E9A}">
      <dsp:nvSpPr>
        <dsp:cNvPr id="0" name=""/>
        <dsp:cNvSpPr/>
      </dsp:nvSpPr>
      <dsp:spPr>
        <a:xfrm rot="16200000">
          <a:off x="5895025" y="2340139"/>
          <a:ext cx="3427452" cy="252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22607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Visualization</a:t>
          </a:r>
        </a:p>
      </dsp:txBody>
      <dsp:txXfrm>
        <a:off x="5895025" y="2340139"/>
        <a:ext cx="3427452" cy="252404"/>
      </dsp:txXfrm>
    </dsp:sp>
    <dsp:sp modelId="{A5EBD5A0-CC8A-417F-9347-292521F9480C}">
      <dsp:nvSpPr>
        <dsp:cNvPr id="0" name=""/>
        <dsp:cNvSpPr/>
      </dsp:nvSpPr>
      <dsp:spPr>
        <a:xfrm>
          <a:off x="7797663" y="665729"/>
          <a:ext cx="1257242" cy="342745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818866-98D0-4266-B3F4-33F0C2177913}">
      <dsp:nvSpPr>
        <dsp:cNvPr id="0" name=""/>
        <dsp:cNvSpPr/>
      </dsp:nvSpPr>
      <dsp:spPr>
        <a:xfrm>
          <a:off x="7583341" y="341200"/>
          <a:ext cx="567945" cy="5679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FFE93C-A309-4D18-98EF-95CE73C5AB94}">
      <dsp:nvSpPr>
        <dsp:cNvPr id="0" name=""/>
        <dsp:cNvSpPr/>
      </dsp:nvSpPr>
      <dsp:spPr>
        <a:xfrm>
          <a:off x="0" y="0"/>
          <a:ext cx="1738761" cy="5060860"/>
        </a:xfrm>
        <a:prstGeom prst="roundRect">
          <a:avLst>
            <a:gd name="adj" fmla="val 10000"/>
          </a:avLst>
        </a:prstGeom>
        <a:solidFill>
          <a:srgbClr val="00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Sourcing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Iowa Liquor Sales Data Set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0" y="2024344"/>
        <a:ext cx="1738761" cy="2024344"/>
      </dsp:txXfrm>
    </dsp:sp>
    <dsp:sp modelId="{5675E38C-0733-4BCD-9AB3-EE0DB73D02DC}">
      <dsp:nvSpPr>
        <dsp:cNvPr id="0" name=""/>
        <dsp:cNvSpPr/>
      </dsp:nvSpPr>
      <dsp:spPr>
        <a:xfrm>
          <a:off x="312806" y="11224"/>
          <a:ext cx="1113148" cy="11477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000" r="-2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483234-1A65-4311-9DC4-0B34643E1439}">
      <dsp:nvSpPr>
        <dsp:cNvPr id="0" name=""/>
        <dsp:cNvSpPr/>
      </dsp:nvSpPr>
      <dsp:spPr>
        <a:xfrm>
          <a:off x="1790924" y="0"/>
          <a:ext cx="1738761" cy="5060860"/>
        </a:xfrm>
        <a:prstGeom prst="roundRect">
          <a:avLst>
            <a:gd name="adj" fmla="val 10000"/>
          </a:avLst>
        </a:prstGeom>
        <a:solidFill>
          <a:srgbClr val="000066">
            <a:alpha val="74902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Preparation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- Upload with </a:t>
          </a:r>
          <a:r>
            <a:rPr lang="en-US" sz="2800" kern="1200" err="1"/>
            <a:t>scp</a:t>
          </a:r>
          <a:endParaRPr lang="en-US" sz="2800" kern="1200"/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- Unzip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- </a:t>
          </a:r>
          <a:r>
            <a:rPr lang="en-US" sz="2800" kern="1200" err="1"/>
            <a:t>Mkdir</a:t>
          </a:r>
          <a:endParaRPr lang="en-US" sz="2800" kern="120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1790924" y="2024344"/>
        <a:ext cx="1738761" cy="2024344"/>
      </dsp:txXfrm>
    </dsp:sp>
    <dsp:sp modelId="{36E3761F-7EE2-4DAC-BA3C-5A523ADC8A93}">
      <dsp:nvSpPr>
        <dsp:cNvPr id="0" name=""/>
        <dsp:cNvSpPr/>
      </dsp:nvSpPr>
      <dsp:spPr>
        <a:xfrm>
          <a:off x="2103730" y="11224"/>
          <a:ext cx="1113148" cy="11477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000" r="-2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15C85-E0E2-4BD2-8193-9F2E0096A9AC}">
      <dsp:nvSpPr>
        <dsp:cNvPr id="0" name=""/>
        <dsp:cNvSpPr/>
      </dsp:nvSpPr>
      <dsp:spPr>
        <a:xfrm>
          <a:off x="3581849" y="0"/>
          <a:ext cx="1738761" cy="5060860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Validation &amp; Analysis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- Table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- Queries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581849" y="2024344"/>
        <a:ext cx="1738761" cy="2024344"/>
      </dsp:txXfrm>
    </dsp:sp>
    <dsp:sp modelId="{A6F3F7AF-230F-4B4D-9FBB-7F5686DA792B}">
      <dsp:nvSpPr>
        <dsp:cNvPr id="0" name=""/>
        <dsp:cNvSpPr/>
      </dsp:nvSpPr>
      <dsp:spPr>
        <a:xfrm>
          <a:off x="3977308" y="11224"/>
          <a:ext cx="947842" cy="104432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000" r="-2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67CBCA-51D1-4377-A17F-55D0F6C8CEA9}">
      <dsp:nvSpPr>
        <dsp:cNvPr id="0" name=""/>
        <dsp:cNvSpPr/>
      </dsp:nvSpPr>
      <dsp:spPr>
        <a:xfrm>
          <a:off x="5372773" y="0"/>
          <a:ext cx="1738761" cy="5060860"/>
        </a:xfrm>
        <a:prstGeom prst="roundRect">
          <a:avLst>
            <a:gd name="adj" fmla="val 10000"/>
          </a:avLst>
        </a:prstGeom>
        <a:solidFill>
          <a:srgbClr val="CC0000">
            <a:alpha val="74902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Download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-</a:t>
          </a:r>
          <a:r>
            <a:rPr lang="en-US" sz="2800" kern="1200" err="1"/>
            <a:t>scp</a:t>
          </a:r>
          <a:endParaRPr lang="en-US" sz="2800" kern="120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5372773" y="2024344"/>
        <a:ext cx="1738761" cy="2024344"/>
      </dsp:txXfrm>
    </dsp:sp>
    <dsp:sp modelId="{5EFABAE2-26FA-4413-B443-4C8F5378BAF0}">
      <dsp:nvSpPr>
        <dsp:cNvPr id="0" name=""/>
        <dsp:cNvSpPr/>
      </dsp:nvSpPr>
      <dsp:spPr>
        <a:xfrm>
          <a:off x="5685580" y="11224"/>
          <a:ext cx="1113148" cy="1147767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ECE945-ED5C-443F-B1A9-FF71FACE64E2}">
      <dsp:nvSpPr>
        <dsp:cNvPr id="0" name=""/>
        <dsp:cNvSpPr/>
      </dsp:nvSpPr>
      <dsp:spPr>
        <a:xfrm>
          <a:off x="7163698" y="0"/>
          <a:ext cx="1738761" cy="5060860"/>
        </a:xfrm>
        <a:prstGeom prst="roundRect">
          <a:avLst>
            <a:gd name="adj" fmla="val 10000"/>
          </a:avLst>
        </a:prstGeom>
        <a:solidFill>
          <a:srgbClr val="CC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556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50" kern="1200"/>
            <a:t>Visualization</a:t>
          </a:r>
        </a:p>
        <a:p>
          <a:pPr marL="0" lvl="0" indent="0" algn="ctr" defTabSz="9556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50" kern="1200"/>
        </a:p>
        <a:p>
          <a:pPr marL="0" lvl="0" indent="0" algn="ctr" defTabSz="9556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50" kern="1200"/>
        </a:p>
        <a:p>
          <a:pPr marL="0" lvl="0" indent="0" algn="ctr" defTabSz="9556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50" kern="1200"/>
        </a:p>
        <a:p>
          <a:pPr marL="0" lvl="0" indent="0" algn="ctr" defTabSz="9556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50" kern="1200"/>
        </a:p>
        <a:p>
          <a:pPr marL="0" lvl="0" indent="0" algn="ctr" defTabSz="9556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50" kern="1200"/>
        </a:p>
        <a:p>
          <a:pPr marL="0" lvl="0" indent="0" algn="ctr" defTabSz="9556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50" kern="1200"/>
        </a:p>
        <a:p>
          <a:pPr marL="0" lvl="0" indent="0" algn="ctr" defTabSz="9556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50" kern="1200"/>
        </a:p>
      </dsp:txBody>
      <dsp:txXfrm>
        <a:off x="7163698" y="2024344"/>
        <a:ext cx="1738761" cy="2024344"/>
      </dsp:txXfrm>
    </dsp:sp>
    <dsp:sp modelId="{B6A58AD1-4904-459F-84DF-72E4EA5C7928}">
      <dsp:nvSpPr>
        <dsp:cNvPr id="0" name=""/>
        <dsp:cNvSpPr/>
      </dsp:nvSpPr>
      <dsp:spPr>
        <a:xfrm>
          <a:off x="7476504" y="11224"/>
          <a:ext cx="1113148" cy="1147767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000" r="-2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70EBF2-DD34-4D2F-B5D6-0904C579F93C}">
      <dsp:nvSpPr>
        <dsp:cNvPr id="0" name=""/>
        <dsp:cNvSpPr/>
      </dsp:nvSpPr>
      <dsp:spPr>
        <a:xfrm>
          <a:off x="344632" y="4048688"/>
          <a:ext cx="8190263" cy="759129"/>
        </a:xfrm>
        <a:prstGeom prst="rightArrow">
          <a:avLst/>
        </a:prstGeom>
        <a:gradFill flip="none" rotWithShape="0">
          <a:gsLst>
            <a:gs pos="0">
              <a:srgbClr val="CC0000"/>
            </a:gs>
            <a:gs pos="50000">
              <a:schemeClr val="bg2">
                <a:lumMod val="90000"/>
                <a:lumOff val="10000"/>
                <a:alpha val="98000"/>
              </a:schemeClr>
            </a:gs>
            <a:gs pos="100000">
              <a:srgbClr val="000066"/>
            </a:gs>
          </a:gsLst>
          <a:lin ang="189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493E4-0CFE-3D9D-48B0-235930CF5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4AB18-964F-0BD2-3B33-327D92CB1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C71CE-B96D-0F56-FDE4-B3A854507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BB565-C4E6-49F9-824B-0605C02C916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D0981-6011-5C9C-1D1C-6FA10FB12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6FDE7-98C8-1A1E-757B-A8CAC145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4B9E-4E45-4019-9A95-2FA969CAC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44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5D52E-68E7-01D1-3BAA-F11444A7E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248" y="365125"/>
            <a:ext cx="914975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16E4E6-7394-2DB7-96B2-1D40E2BA4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2A3C8-95CC-DF80-8ED2-C274FB82A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BB565-C4E6-49F9-824B-0605C02C916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486B6-9F5C-8262-BDC1-752CFD9A4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4A94A-0F92-0E68-2801-7C6EE38DA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4B9E-4E45-4019-9A95-2FA969CAC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20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609F20-3D1D-6B8F-E6F2-7931A30CA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19431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249F20-77A7-A081-89FF-B987851A1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24000" y="365125"/>
            <a:ext cx="7048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18770-F647-62BD-3265-0A7E54EFC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BB565-C4E6-49F9-824B-0605C02C916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2452C-18E3-33B9-B98E-B02A5619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BCA86-D185-3054-DDA4-99BAC3115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4B9E-4E45-4019-9A95-2FA969CAC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6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CA0DC-A2C4-1A99-7A62-65CC66F5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504D5-40B0-7635-FB97-CB7FBEB5F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4D3C2-F381-93CF-C952-EEDC38D20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BB565-C4E6-49F9-824B-0605C02C916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3EFE0-4B2C-3FE4-D514-F84C8607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B1E90-F15D-D463-75E6-82B38004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4B9E-4E45-4019-9A95-2FA969CAC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58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CA0C-B6B7-88A0-55E9-DFAC07C68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501" y="1736726"/>
            <a:ext cx="914400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61C21-45AC-BCA4-130F-A6C6DED84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5501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B45B0-2E67-A5DE-4C0F-9878456C9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BB565-C4E6-49F9-824B-0605C02C916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15A41-ADF1-1D9D-5EA4-70FE85BAC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2FEFA-CD96-8C98-9F75-E94F3FFC2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4B9E-4E45-4019-9A95-2FA969CAC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6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2751E-31AC-BE1B-4EFF-373824CC0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8A423-2B33-6832-7377-ECFE2B9815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3525" y="1825625"/>
            <a:ext cx="45015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70D9F-8B38-EEDC-3093-FDF85E04D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4958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02437-FBD7-7916-1842-98FE7DB42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BB565-C4E6-49F9-824B-0605C02C916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F8808F-89AD-AA61-E019-B3DA79FC4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E6F07-1237-6171-0CC0-11EE6B7E1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4B9E-4E45-4019-9A95-2FA969CAC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74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15C2B-30AC-F1F0-80C1-A9894D14A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253" y="365125"/>
            <a:ext cx="9109493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8BEE7-5FED-4FF3-FCA1-4E94A5D63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3269" y="1681163"/>
            <a:ext cx="4456322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0D129C-8412-6986-D4AE-D166DDAD4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3269" y="2505075"/>
            <a:ext cx="445632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8CD7F3-BBCF-71AD-ADF0-3F1A407CB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0698" y="1681163"/>
            <a:ext cx="4518804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97FF62-1BA3-BCCC-0171-B7035156DA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0698" y="2505075"/>
            <a:ext cx="451880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C1F93C-DC4A-26D4-C60D-99E0C2DA3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BB565-C4E6-49F9-824B-0605C02C916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61FAE-1640-2961-CEA4-6AC24743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514C34-4A70-92B0-7EF3-4CDAA2F49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4B9E-4E45-4019-9A95-2FA969CAC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16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052D6-80C0-446B-2117-CC2642C9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875" y="365125"/>
            <a:ext cx="913824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9D0EA0-E98A-FA00-0B16-5061D51B9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BB565-C4E6-49F9-824B-0605C02C916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3C0C4C-1A11-6BE8-E355-ED38F1AEE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5A667F-6652-A104-A26C-1296DBC68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4B9E-4E45-4019-9A95-2FA969CAC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8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4B626B-649E-34C4-886B-63375A629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BB565-C4E6-49F9-824B-0605C02C916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0D264F-D776-2CAA-E070-B0D4396EE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E3974-B330-46F9-1999-25BDB03F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4B9E-4E45-4019-9A95-2FA969CAC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26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67392-6F60-ABAE-6A91-9359882A4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7420" y="1698625"/>
            <a:ext cx="4803290" cy="4162425"/>
          </a:xfrm>
        </p:spPr>
        <p:txBody>
          <a:bodyPr>
            <a:normAutofit/>
          </a:bodyPr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8DB49-4E8D-A908-F5D6-C023C8202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5182" y="1698625"/>
            <a:ext cx="3932237" cy="4170363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78298-06AF-F9DE-B4E0-72A5B973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BB565-C4E6-49F9-824B-0605C02C916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3FE51-A746-A1C5-9AAF-AC9AFBFC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D4DFB-0B79-EDFE-4BB5-2FA8D8B0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4B9E-4E45-4019-9A95-2FA969CAC88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51029-51F5-15F4-3D5D-3AD9AC4DC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875" y="365125"/>
            <a:ext cx="913824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329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60830D-F5F8-B34B-B228-A4770B5972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40087" y="1748286"/>
            <a:ext cx="5010509" cy="412070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3BFE95-4539-DEFF-6699-360CB6285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96681" y="1748286"/>
            <a:ext cx="3932237" cy="412070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6E907-548A-5FDC-AA91-0D5A8F8B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BB565-C4E6-49F9-824B-0605C02C916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42321-CD31-E5B1-8D99-B3BE2B33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60BC9D-A431-C339-2CB8-59ED4FAF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4B9E-4E45-4019-9A95-2FA969CAC88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1D01F27-A965-3AA7-FFBD-3A8D0BF6B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875" y="365125"/>
            <a:ext cx="913824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5487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D23494-5996-B12D-472F-D4FD20688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249" y="365125"/>
            <a:ext cx="91497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CA6F0-AEE9-9011-81C8-80A6E5B05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0777" y="1825625"/>
            <a:ext cx="897722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31924-B254-E886-DBB0-8641471FFD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BB565-C4E6-49F9-824B-0605C02C916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5EF57-815C-A9DB-557F-380B12FE9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CA144-00B0-709A-B2BD-378F63087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64B9E-4E45-4019-9A95-2FA969CAC88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97E96-3D9B-E422-8049-6B2C830C27AB}"/>
              </a:ext>
            </a:extLst>
          </p:cNvPr>
          <p:cNvSpPr/>
          <p:nvPr userDrawn="1"/>
        </p:nvSpPr>
        <p:spPr>
          <a:xfrm>
            <a:off x="0" y="0"/>
            <a:ext cx="1524000" cy="6858000"/>
          </a:xfrm>
          <a:prstGeom prst="rect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666B46-8367-49DD-CC78-A76DEDFFA2DE}"/>
              </a:ext>
            </a:extLst>
          </p:cNvPr>
          <p:cNvSpPr/>
          <p:nvPr userDrawn="1"/>
        </p:nvSpPr>
        <p:spPr>
          <a:xfrm>
            <a:off x="10668000" y="0"/>
            <a:ext cx="1524000" cy="6858000"/>
          </a:xfrm>
          <a:prstGeom prst="rect">
            <a:avLst/>
          </a:prstGeom>
          <a:solidFill>
            <a:srgbClr val="CC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2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Aharoni" panose="02010803020104030203" pitchFamily="2" charset="-79"/>
        </a:defRPr>
      </a:lvl1pPr>
    </p:titleStyle>
    <p:bodyStyle>
      <a:lvl1pPr marL="460375" indent="-460375" algn="l" defTabSz="914400" rtl="0" eaLnBrk="1" latinLnBrk="0" hangingPunct="1">
        <a:lnSpc>
          <a:spcPct val="90000"/>
        </a:lnSpc>
        <a:spcBef>
          <a:spcPts val="1000"/>
        </a:spcBef>
        <a:buSzPct val="75000"/>
        <a:buFont typeface="Wingdings" panose="05000000000000000000" pitchFamily="2" charset="2"/>
        <a:buChar char="Ø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4025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Wingdings" panose="05000000000000000000" pitchFamily="2" charset="2"/>
        <a:buChar char="Ø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4775" indent="-460375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Wingdings" panose="05000000000000000000" pitchFamily="2" charset="2"/>
        <a:buChar char="Ø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454025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289175" indent="-460375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6.jpe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jpeg"/><Relationship Id="rId18" Type="http://schemas.openxmlformats.org/officeDocument/2006/relationships/image" Target="../media/image1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image" Target="../media/image32.svg"/><Relationship Id="rId2" Type="http://schemas.openxmlformats.org/officeDocument/2006/relationships/diagramData" Target="../diagrams/data2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31.svg"/><Relationship Id="rId10" Type="http://schemas.openxmlformats.org/officeDocument/2006/relationships/image" Target="../media/image29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8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DE270-28F5-87A3-2840-E9CB4EEA8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35487"/>
            <a:ext cx="9144000" cy="2387600"/>
          </a:xfrm>
        </p:spPr>
        <p:txBody>
          <a:bodyPr/>
          <a:lstStyle/>
          <a:p>
            <a:r>
              <a:rPr lang="en-US">
                <a:solidFill>
                  <a:srgbClr val="CC0000"/>
                </a:solidFill>
              </a:rPr>
              <a:t>Iowa Liquor Sales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DD450-31D3-062C-922C-ED38D4B88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97909"/>
            <a:ext cx="9144000" cy="596151"/>
          </a:xfrm>
        </p:spPr>
        <p:txBody>
          <a:bodyPr>
            <a:normAutofit/>
          </a:bodyPr>
          <a:lstStyle/>
          <a:p>
            <a:r>
              <a:rPr lang="en-US"/>
              <a:t>Team 3: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BBC025-1110-0FA0-A30C-805859014F13}"/>
              </a:ext>
            </a:extLst>
          </p:cNvPr>
          <p:cNvSpPr txBox="1"/>
          <p:nvPr/>
        </p:nvSpPr>
        <p:spPr>
          <a:xfrm>
            <a:off x="1736785" y="4679934"/>
            <a:ext cx="4330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Katherine Belknap</a:t>
            </a:r>
          </a:p>
          <a:p>
            <a:r>
              <a:rPr lang="en-US" sz="2800" err="1"/>
              <a:t>Wethanie</a:t>
            </a:r>
            <a:r>
              <a:rPr lang="en-US" sz="2800"/>
              <a:t> Law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1F1EF-150F-29BF-9D83-239068AD86A9}"/>
              </a:ext>
            </a:extLst>
          </p:cNvPr>
          <p:cNvSpPr txBox="1"/>
          <p:nvPr/>
        </p:nvSpPr>
        <p:spPr>
          <a:xfrm>
            <a:off x="5290869" y="4669830"/>
            <a:ext cx="527936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Hsiu-Ping Lin</a:t>
            </a:r>
          </a:p>
          <a:p>
            <a:r>
              <a:rPr lang="en-US" sz="2800"/>
              <a:t>Shreyas Belur Manjunatha Swamy </a:t>
            </a:r>
            <a:endParaRPr lang="en-US" sz="2800">
              <a:cs typeface="Calibri"/>
            </a:endParaRP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BD6B8419-FA53-1618-85F6-9A3C8485CF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4" t="7384" r="25162" b="37078"/>
          <a:stretch/>
        </p:blipFill>
        <p:spPr>
          <a:xfrm>
            <a:off x="4447636" y="690345"/>
            <a:ext cx="3314048" cy="253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35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5F68-1A2F-2792-2270-10F326AF5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Data Queries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3157A-B5E3-FA30-4CA4-A2EDB0B20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777" y="1825625"/>
            <a:ext cx="8977222" cy="463175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cs typeface="Calibri"/>
              </a:rPr>
              <a:t>Temporal Analysis</a:t>
            </a:r>
          </a:p>
          <a:p>
            <a:pPr lvl="1"/>
            <a:r>
              <a:rPr lang="en-US">
                <a:cs typeface="Calibri"/>
              </a:rPr>
              <a:t>Sales trend in dollars versus liters sold</a:t>
            </a:r>
          </a:p>
          <a:p>
            <a:pPr lvl="1"/>
            <a:r>
              <a:rPr lang="en-US">
                <a:cs typeface="Calibri"/>
              </a:rPr>
              <a:t>General sales trend over the years</a:t>
            </a:r>
          </a:p>
          <a:p>
            <a:pPr lvl="1"/>
            <a:r>
              <a:rPr lang="en-US">
                <a:cs typeface="Calibri"/>
              </a:rPr>
              <a:t>Sales trend versus population change</a:t>
            </a:r>
          </a:p>
          <a:p>
            <a:r>
              <a:rPr lang="en-US" sz="3700">
                <a:cs typeface="Calibri"/>
              </a:rPr>
              <a:t>Spatial Analysis</a:t>
            </a:r>
            <a:endParaRPr lang="en-US">
              <a:cs typeface="Calibri"/>
            </a:endParaRPr>
          </a:p>
          <a:p>
            <a:pPr lvl="1"/>
            <a:r>
              <a:rPr lang="en-US">
                <a:cs typeface="Calibri"/>
              </a:rPr>
              <a:t>Total liters sold by county</a:t>
            </a:r>
          </a:p>
          <a:p>
            <a:pPr lvl="1"/>
            <a:r>
              <a:rPr lang="en-US">
                <a:cs typeface="Calibri"/>
              </a:rPr>
              <a:t>Trend for the top 5 counties by liters sold</a:t>
            </a:r>
            <a:endParaRPr lang="en-US"/>
          </a:p>
          <a:p>
            <a:r>
              <a:rPr lang="en-US">
                <a:cs typeface="Calibri"/>
              </a:rPr>
              <a:t>Geo Spatial Analysis</a:t>
            </a:r>
          </a:p>
          <a:p>
            <a:pPr lvl="1"/>
            <a:r>
              <a:rPr lang="en-US">
                <a:cs typeface="Calibri"/>
              </a:rPr>
              <a:t>Sales in top County</a:t>
            </a: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3177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BF6F-1D50-D4C3-1205-EA52FC072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501" y="1728353"/>
            <a:ext cx="9144001" cy="3832450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  <a:cs typeface="Aharoni"/>
              </a:rPr>
              <a:t>Creating the Table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BAABEEC-032A-ECEC-06F5-87F7AEBC9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7325" r="25224" b="37113"/>
          <a:stretch/>
        </p:blipFill>
        <p:spPr>
          <a:xfrm>
            <a:off x="3710757" y="556367"/>
            <a:ext cx="4795451" cy="36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02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00570-0248-97A9-EFAA-F70B2B79D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Creating Table </a:t>
            </a:r>
            <a:r>
              <a:rPr lang="en-US" err="1">
                <a:cs typeface="Aharoni"/>
              </a:rPr>
              <a:t>iowaliquorsales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98CC0-9CB7-65B0-119E-647EEEA4E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089" y="1789049"/>
            <a:ext cx="9141814" cy="438791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3600">
                <a:cs typeface="Calibri" panose="020F0502020204030204"/>
              </a:rPr>
              <a:t>Create external table from data set</a:t>
            </a:r>
          </a:p>
          <a:p>
            <a:pPr lvl="1" indent="-460375"/>
            <a:r>
              <a:rPr lang="en-US" sz="3200">
                <a:cs typeface="Calibri" panose="020F0502020204030204"/>
              </a:rPr>
              <a:t>Using the SERDE function will create a table with all data types defaulted to the STRING data type</a:t>
            </a:r>
          </a:p>
          <a:p>
            <a:pPr lvl="1" indent="-460375"/>
            <a:endParaRPr lang="en-US" sz="3200">
              <a:cs typeface="Calibri" panose="020F0502020204030204"/>
            </a:endParaRPr>
          </a:p>
          <a:p>
            <a:pPr lvl="1" indent="-460375"/>
            <a:endParaRPr lang="en-US" sz="3200">
              <a:cs typeface="Calibri" panose="020F0502020204030204"/>
            </a:endParaRPr>
          </a:p>
          <a:p>
            <a:pPr lvl="1" indent="-460375"/>
            <a:endParaRPr lang="en-US" sz="3200">
              <a:cs typeface="Calibri" panose="020F0502020204030204"/>
            </a:endParaRPr>
          </a:p>
          <a:p>
            <a:pPr marL="457200" indent="-514350">
              <a:buAutoNum type="arabicPeriod"/>
            </a:pPr>
            <a:r>
              <a:rPr lang="en-US" sz="3600">
                <a:cs typeface="Calibri" panose="020F0502020204030204"/>
              </a:rPr>
              <a:t>Create another table from new table created</a:t>
            </a:r>
          </a:p>
          <a:p>
            <a:pPr lvl="1" indent="-460375"/>
            <a:r>
              <a:rPr lang="en-US" sz="3200">
                <a:cs typeface="Calibri" panose="020F0502020204030204"/>
              </a:rPr>
              <a:t>Using the cast function, the data can be translated into the desired data type</a:t>
            </a:r>
          </a:p>
          <a:p>
            <a:pPr marL="742950" indent="-742950">
              <a:buAutoNum type="arabicPeriod"/>
            </a:pPr>
            <a:endParaRPr lang="en-US" sz="3200">
              <a:cs typeface="Calibri" panose="020F0502020204030204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85A98270-F015-E1CD-2A3D-61801A935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8877" y="92157"/>
            <a:ext cx="1435027" cy="26510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531799-EE92-A57D-A794-FC4B366203E0}"/>
              </a:ext>
            </a:extLst>
          </p:cNvPr>
          <p:cNvSpPr txBox="1"/>
          <p:nvPr/>
        </p:nvSpPr>
        <p:spPr>
          <a:xfrm>
            <a:off x="2377440" y="3261359"/>
            <a:ext cx="858316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ROW FORMAT SERDE</a:t>
            </a:r>
          </a:p>
          <a:p>
            <a:r>
              <a:rPr lang="en-US" sz="2400">
                <a:cs typeface="Calibri"/>
              </a:rPr>
              <a:t>'org.apache.hadoop.hive.serde2.OpenCSVSerde'</a:t>
            </a:r>
          </a:p>
          <a:p>
            <a:r>
              <a:rPr lang="en-US" sz="2400">
                <a:cs typeface="Calibri"/>
              </a:rPr>
              <a:t>WITH SERDEPROPERTIES ('</a:t>
            </a:r>
            <a:r>
              <a:rPr lang="en-US" sz="2400" err="1">
                <a:cs typeface="Calibri"/>
              </a:rPr>
              <a:t>separatorChar</a:t>
            </a:r>
            <a:r>
              <a:rPr lang="en-US" sz="2400">
                <a:cs typeface="Calibri"/>
              </a:rPr>
              <a:t>' = '</a:t>
            </a:r>
            <a:r>
              <a:rPr lang="en-US" sz="2400" b="1">
                <a:solidFill>
                  <a:srgbClr val="FF0000"/>
                </a:solidFill>
                <a:cs typeface="Calibri"/>
              </a:rPr>
              <a:t>,</a:t>
            </a:r>
            <a:r>
              <a:rPr lang="en-US" sz="2400">
                <a:cs typeface="Calibri"/>
              </a:rPr>
              <a:t>',</a:t>
            </a:r>
          </a:p>
          <a:p>
            <a:r>
              <a:rPr lang="en-US" sz="2400">
                <a:cs typeface="Calibri"/>
              </a:rPr>
              <a:t>'</a:t>
            </a:r>
            <a:r>
              <a:rPr lang="en-US" sz="2400" err="1">
                <a:cs typeface="Calibri"/>
              </a:rPr>
              <a:t>quoteChar</a:t>
            </a:r>
            <a:r>
              <a:rPr lang="en-US" sz="2400">
                <a:cs typeface="Calibri"/>
              </a:rPr>
              <a:t>' = '</a:t>
            </a:r>
            <a:r>
              <a:rPr lang="en-US" sz="2400" b="1">
                <a:solidFill>
                  <a:srgbClr val="FF0000"/>
                </a:solidFill>
                <a:cs typeface="Calibri"/>
              </a:rPr>
              <a:t>"</a:t>
            </a:r>
            <a:r>
              <a:rPr lang="en-US" sz="2400">
                <a:cs typeface="Calibri"/>
              </a:rPr>
              <a:t>', '</a:t>
            </a:r>
            <a:r>
              <a:rPr lang="en-US" sz="2400" err="1">
                <a:cs typeface="Calibri"/>
              </a:rPr>
              <a:t>escapeChar</a:t>
            </a:r>
            <a:r>
              <a:rPr lang="en-US" sz="2400">
                <a:cs typeface="Calibri"/>
              </a:rPr>
              <a:t>' = '</a:t>
            </a:r>
            <a:r>
              <a:rPr lang="en-US" sz="2400" b="1">
                <a:solidFill>
                  <a:srgbClr val="FF0000"/>
                </a:solidFill>
                <a:cs typeface="Calibri"/>
                <a:hlinkClick r:id="rId3" invalidUrl="file:///\\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</a:t>
            </a:r>
            <a:r>
              <a:rPr lang="en-US" sz="2400">
                <a:cs typeface="Calibri"/>
              </a:rPr>
              <a:t>' )</a:t>
            </a:r>
          </a:p>
          <a:p>
            <a:pPr algn="l"/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7828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6C4C6-D8CE-BC28-BF1A-CD03010DD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673" y="194437"/>
            <a:ext cx="9149752" cy="1325563"/>
          </a:xfrm>
        </p:spPr>
        <p:txBody>
          <a:bodyPr/>
          <a:lstStyle/>
          <a:p>
            <a:r>
              <a:rPr lang="en-US">
                <a:cs typeface="Aharoni"/>
              </a:rPr>
              <a:t>Table Column Information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6CFDF86-6EE4-D6EF-6406-860F6F087C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247380"/>
              </p:ext>
            </p:extLst>
          </p:nvPr>
        </p:nvGraphicFramePr>
        <p:xfrm>
          <a:off x="1607344" y="1324833"/>
          <a:ext cx="8977312" cy="542035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7025">
                  <a:extLst>
                    <a:ext uri="{9D8B030D-6E8A-4147-A177-3AD203B41FA5}">
                      <a16:colId xmlns:a16="http://schemas.microsoft.com/office/drawing/2014/main" val="412084167"/>
                    </a:ext>
                  </a:extLst>
                </a:gridCol>
                <a:gridCol w="1831631">
                  <a:extLst>
                    <a:ext uri="{9D8B030D-6E8A-4147-A177-3AD203B41FA5}">
                      <a16:colId xmlns:a16="http://schemas.microsoft.com/office/drawing/2014/main" val="2219498139"/>
                    </a:ext>
                  </a:extLst>
                </a:gridCol>
                <a:gridCol w="2843886">
                  <a:extLst>
                    <a:ext uri="{9D8B030D-6E8A-4147-A177-3AD203B41FA5}">
                      <a16:colId xmlns:a16="http://schemas.microsoft.com/office/drawing/2014/main" val="3393806070"/>
                    </a:ext>
                  </a:extLst>
                </a:gridCol>
                <a:gridCol w="1644770">
                  <a:extLst>
                    <a:ext uri="{9D8B030D-6E8A-4147-A177-3AD203B41FA5}">
                      <a16:colId xmlns:a16="http://schemas.microsoft.com/office/drawing/2014/main" val="1342637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407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invoice/item number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STRING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>
                          <a:effectLst/>
                        </a:rPr>
                        <a:t>vendor number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58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sales date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>
                          <a:effectLst/>
                        </a:rPr>
                        <a:t>vendor name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16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store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>
                          <a:effectLst/>
                        </a:rPr>
                        <a:t>item number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955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store 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>
                          <a:effectLst/>
                        </a:rPr>
                        <a:t>item description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807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effectLst/>
                        </a:rPr>
                        <a:t>pack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541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>
                          <a:effectLst/>
                        </a:rPr>
                        <a:t>bottle volume ml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053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zip code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state bottle cost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DECIMAL (10,2)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96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i="0" u="none" strike="noStrike" noProof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longitude</a:t>
                      </a:r>
                      <a:endParaRPr lang="en-US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</a:t>
                      </a:r>
                      <a:endParaRPr lang="en-US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state bottle retail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DECIMAL (10,2)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4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i="0" u="none" strike="noStrike" noProof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latitude</a:t>
                      </a:r>
                      <a:endParaRPr lang="en-US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a:t>STRING</a:t>
                      </a:r>
                      <a:endParaRPr lang="en-US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bottles sold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BIGINT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521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effectLst/>
                        </a:rPr>
                        <a:t>county number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INT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sale in dollars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a:t>BIGINT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22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effectLst/>
                        </a:rPr>
                        <a:t>county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STRING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volume sold in liters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</a:rPr>
                        <a:t>BIGINT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138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effectLst/>
                        </a:rPr>
                        <a:t>category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STRING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volume sold in gallons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a:t>BIGINT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73122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effectLst/>
                        </a:rPr>
                        <a:t>category name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STRING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rgbClr val="FF0000"/>
                          </a:solidFill>
                          <a:effectLst/>
                        </a:rPr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</a:rPr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577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3416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D1DE6-56FE-50E1-B760-E817BBF8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New </a:t>
            </a:r>
            <a:r>
              <a:rPr lang="en-US" err="1">
                <a:cs typeface="Aharoni"/>
              </a:rPr>
              <a:t>iowaliquorsales</a:t>
            </a:r>
            <a:r>
              <a:rPr lang="en-US">
                <a:cs typeface="Aharoni"/>
              </a:rPr>
              <a:t> Table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95CDD-040C-7D29-84BE-E11608F03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135" y="1825625"/>
            <a:ext cx="891686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>
                <a:ea typeface="+mn-lt"/>
                <a:cs typeface="+mn-lt"/>
              </a:rPr>
              <a:t>DROP TABLE </a:t>
            </a:r>
            <a:r>
              <a:rPr lang="en-US" sz="3600" err="1">
                <a:ea typeface="+mn-lt"/>
                <a:cs typeface="+mn-lt"/>
              </a:rPr>
              <a:t>iowaliquorsales</a:t>
            </a:r>
            <a:r>
              <a:rPr lang="en-US" sz="3600">
                <a:ea typeface="+mn-lt"/>
                <a:cs typeface="+mn-lt"/>
              </a:rPr>
              <a:t>;</a:t>
            </a:r>
            <a:endParaRPr lang="en-US" sz="3600">
              <a:cs typeface="Calibri" panose="020F0502020204030204"/>
            </a:endParaRPr>
          </a:p>
          <a:p>
            <a:pPr marL="0" indent="0">
              <a:buNone/>
            </a:pPr>
            <a:endParaRPr lang="en-US" sz="36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3600">
                <a:ea typeface="+mn-lt"/>
                <a:cs typeface="+mn-lt"/>
              </a:rPr>
              <a:t>ALTER TABLE iowaliquorsales2</a:t>
            </a:r>
          </a:p>
          <a:p>
            <a:pPr marL="0" indent="0">
              <a:buNone/>
            </a:pPr>
            <a:r>
              <a:rPr lang="en-US" sz="3600">
                <a:ea typeface="+mn-lt"/>
                <a:cs typeface="+mn-lt"/>
              </a:rPr>
              <a:t>    RENAME TO </a:t>
            </a:r>
            <a:r>
              <a:rPr lang="en-US" sz="3600" err="1">
                <a:ea typeface="+mn-lt"/>
                <a:cs typeface="+mn-lt"/>
              </a:rPr>
              <a:t>iowaliquorsales</a:t>
            </a:r>
            <a:r>
              <a:rPr lang="en-US" sz="3600">
                <a:ea typeface="+mn-lt"/>
                <a:cs typeface="+mn-lt"/>
              </a:rPr>
              <a:t>;</a:t>
            </a:r>
          </a:p>
          <a:p>
            <a:pPr marL="0" indent="0">
              <a:buNone/>
            </a:pPr>
            <a:endParaRPr lang="en-US" sz="3600">
              <a:ea typeface="+mn-lt"/>
              <a:cs typeface="+mn-lt"/>
            </a:endParaRPr>
          </a:p>
          <a:p>
            <a:pPr>
              <a:buNone/>
            </a:pPr>
            <a:r>
              <a:rPr lang="en-US" sz="3600">
                <a:ea typeface="+mn-lt"/>
                <a:cs typeface="+mn-lt"/>
              </a:rPr>
              <a:t>DESCRIBE </a:t>
            </a:r>
            <a:r>
              <a:rPr lang="en-US" sz="3600" err="1">
                <a:ea typeface="+mn-lt"/>
                <a:cs typeface="+mn-lt"/>
              </a:rPr>
              <a:t>iowaliquorsales</a:t>
            </a:r>
            <a:r>
              <a:rPr lang="en-US" sz="3600">
                <a:ea typeface="+mn-lt"/>
                <a:cs typeface="+mn-lt"/>
              </a:rPr>
              <a:t>;</a:t>
            </a:r>
            <a:endParaRPr lang="en-US" sz="3600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D02CA0A-4368-3754-010B-7B2E14F37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679" y="2461429"/>
            <a:ext cx="4153921" cy="42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55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BF6F-1D50-D4C3-1205-EA52FC072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501" y="1719980"/>
            <a:ext cx="9144001" cy="4376735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  <a:cs typeface="Aharoni"/>
              </a:rPr>
              <a:t>Exploratory/Descriptive Analysis</a:t>
            </a:r>
            <a:endParaRPr lang="en-US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2EDCF70E-3A2A-C7F5-E376-6ED158B59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7325" r="25224" b="37113"/>
          <a:stretch/>
        </p:blipFill>
        <p:spPr>
          <a:xfrm>
            <a:off x="3710757" y="556367"/>
            <a:ext cx="4795451" cy="36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80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6F711046-9011-9161-59E6-B662A0009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31" y="748332"/>
            <a:ext cx="10854434" cy="536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45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727FEECD-E6E4-3212-7E56-B3D33A8D6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2" y="657053"/>
            <a:ext cx="11259312" cy="554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35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D31F5F7-2784-D9F7-0397-0728F43EB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56" y="530375"/>
            <a:ext cx="10229087" cy="582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74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4320C-C3AD-C91C-088B-CE219EF02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249" y="200533"/>
            <a:ext cx="9149752" cy="1325563"/>
          </a:xfrm>
        </p:spPr>
        <p:txBody>
          <a:bodyPr/>
          <a:lstStyle/>
          <a:p>
            <a:r>
              <a:rPr lang="en-US">
                <a:cs typeface="Aharoni"/>
              </a:rPr>
              <a:t>Total Liters Sold by County</a:t>
            </a:r>
            <a:endParaRPr lang="en-US"/>
          </a:p>
        </p:txBody>
      </p:sp>
      <p:pic>
        <p:nvPicPr>
          <p:cNvPr id="6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DB5E8CDF-9DE1-C9F2-4F3B-854A8563E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21" r="-84"/>
          <a:stretch/>
        </p:blipFill>
        <p:spPr>
          <a:xfrm>
            <a:off x="1679446" y="1301369"/>
            <a:ext cx="8817012" cy="5131677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33995AC-3060-0560-310A-72B015EAA7D2}"/>
              </a:ext>
            </a:extLst>
          </p:cNvPr>
          <p:cNvSpPr/>
          <p:nvPr/>
        </p:nvSpPr>
        <p:spPr>
          <a:xfrm>
            <a:off x="5888736" y="3864864"/>
            <a:ext cx="877824" cy="877824"/>
          </a:xfrm>
          <a:prstGeom prst="ellipse">
            <a:avLst/>
          </a:prstGeom>
          <a:noFill/>
          <a:ln w="28575">
            <a:solidFill>
              <a:srgbClr val="00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CD64F62-68FA-AA7E-5A43-1AF8BDE8C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6436467"/>
            <a:ext cx="8692896" cy="233467"/>
          </a:xfrm>
          <a:prstGeom prst="rect">
            <a:avLst/>
          </a:prstGeom>
        </p:spPr>
      </p:pic>
      <p:pic>
        <p:nvPicPr>
          <p:cNvPr id="5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9DBFBF9-C3F3-2F63-0ADA-4FB0CBA6A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179" y="5595747"/>
            <a:ext cx="15430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86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4FAE-9D51-30BE-C739-1AA2795CE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6AB93-4D99-02A1-7357-0AEA07857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/>
              <a:t>Data and Server Specifications</a:t>
            </a:r>
            <a:endParaRPr lang="en-US"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n-US"/>
              <a:t>Project Architecture and Workflow</a:t>
            </a:r>
            <a:endParaRPr lang="en-US"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n-US"/>
              <a:t>Explanation of the Project Idea</a:t>
            </a:r>
            <a:endParaRPr lang="en-US"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n-US"/>
              <a:t>Data Validation</a:t>
            </a:r>
            <a:endParaRPr lang="en-US"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n-US"/>
              <a:t>Exploratory and Descriptive Analysis</a:t>
            </a:r>
            <a:endParaRPr lang="en-US"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n-US"/>
              <a:t>Geo Spatial Visualization</a:t>
            </a:r>
            <a:endParaRPr lang="en-US">
              <a:cs typeface="Calibri" panose="020F0502020204030204"/>
            </a:endParaRPr>
          </a:p>
          <a:p>
            <a:pPr indent="-288925"/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28472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40673-E136-9265-4364-E8C8C7544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Top 5 Total Liters Sold by County</a:t>
            </a:r>
            <a:endParaRPr lang="en-US" b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3EC22-26E4-0706-2F83-EB91F3EF7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3525" y="1825625"/>
            <a:ext cx="4684431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ea typeface="+mn-lt"/>
                <a:cs typeface="+mn-lt"/>
              </a:rPr>
              <a:t>The most populous county in Iowa is Polk County</a:t>
            </a:r>
          </a:p>
          <a:p>
            <a:pPr lvl="1"/>
            <a:r>
              <a:rPr lang="en-US">
                <a:ea typeface="+mn-lt"/>
                <a:cs typeface="+mn-lt"/>
              </a:rPr>
              <a:t>Home to the state capital, Des Moines.</a:t>
            </a:r>
          </a:p>
          <a:p>
            <a:pPr lvl="1"/>
            <a:r>
              <a:rPr lang="en-US">
                <a:ea typeface="+mn-lt"/>
                <a:cs typeface="+mn-lt"/>
              </a:rPr>
              <a:t>According to the 2020 United States Census Polk County had a population of </a:t>
            </a:r>
            <a:r>
              <a:rPr lang="en-US" b="1">
                <a:ea typeface="+mn-lt"/>
                <a:cs typeface="+mn-lt"/>
              </a:rPr>
              <a:t>498,823</a:t>
            </a:r>
            <a:endParaRPr lang="en-US">
              <a:cs typeface="Calibri"/>
            </a:endParaRPr>
          </a:p>
        </p:txBody>
      </p:sp>
      <p:pic>
        <p:nvPicPr>
          <p:cNvPr id="9" name="Picture 7" descr="Text&#10;&#10;Description automatically generated">
            <a:extLst>
              <a:ext uri="{FF2B5EF4-FFF2-40B4-BE49-F238E27FC236}">
                <a16:creationId xmlns:a16="http://schemas.microsoft.com/office/drawing/2014/main" id="{26D5FC17-7C48-3DC0-59D4-1F00712F2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5681" y="3426382"/>
            <a:ext cx="4176869" cy="2201740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CFE1AAA0-3286-833C-578E-27E000F9F532}"/>
              </a:ext>
            </a:extLst>
          </p:cNvPr>
          <p:cNvSpPr/>
          <p:nvPr/>
        </p:nvSpPr>
        <p:spPr>
          <a:xfrm>
            <a:off x="6179736" y="3977472"/>
            <a:ext cx="3550417" cy="334944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97CC0FA-8E00-C197-3BF0-AFF179B0C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730" y="1828300"/>
            <a:ext cx="3831771" cy="105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535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16AC2774-21C2-A032-7E1F-1AE562901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772" y="447522"/>
            <a:ext cx="10531095" cy="5960058"/>
          </a:xfrm>
        </p:spPr>
      </p:pic>
    </p:spTree>
    <p:extLst>
      <p:ext uri="{BB962C8B-B14F-4D97-AF65-F5344CB8AC3E}">
        <p14:creationId xmlns:p14="http://schemas.microsoft.com/office/powerpoint/2010/main" val="2136045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D5191-7AC3-5A67-45FC-251E9A927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Polk County – Store Count</a:t>
            </a:r>
            <a:endParaRPr lang="en-US"/>
          </a:p>
        </p:txBody>
      </p:sp>
      <p:pic>
        <p:nvPicPr>
          <p:cNvPr id="3" name="Picture 3" descr="Map&#10;&#10;Description automatically generated">
            <a:extLst>
              <a:ext uri="{FF2B5EF4-FFF2-40B4-BE49-F238E27FC236}">
                <a16:creationId xmlns:a16="http://schemas.microsoft.com/office/drawing/2014/main" id="{183B0920-D530-9863-E685-F8B1F0E4D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223" r="25564" b="4744"/>
          <a:stretch/>
        </p:blipFill>
        <p:spPr>
          <a:xfrm>
            <a:off x="1699633" y="1581785"/>
            <a:ext cx="8783138" cy="4784475"/>
          </a:xfrm>
        </p:spPr>
      </p:pic>
    </p:spTree>
    <p:extLst>
      <p:ext uri="{BB962C8B-B14F-4D97-AF65-F5344CB8AC3E}">
        <p14:creationId xmlns:p14="http://schemas.microsoft.com/office/powerpoint/2010/main" val="3147833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D5191-7AC3-5A67-45FC-251E9A927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Polk County</a:t>
            </a:r>
            <a:br>
              <a:rPr lang="en-US">
                <a:cs typeface="Aharoni"/>
              </a:rPr>
            </a:br>
            <a:r>
              <a:rPr lang="en-US">
                <a:cs typeface="Aharoni"/>
              </a:rPr>
              <a:t>Total Liters Sold by Store</a:t>
            </a:r>
            <a:endParaRPr lang="en-US"/>
          </a:p>
        </p:txBody>
      </p:sp>
      <p:pic>
        <p:nvPicPr>
          <p:cNvPr id="23" name="Picture 23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7B12F867-DD95-45B9-95B4-AB9822683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181" r="25331" b="4359"/>
          <a:stretch/>
        </p:blipFill>
        <p:spPr>
          <a:xfrm>
            <a:off x="1739078" y="1686687"/>
            <a:ext cx="8708175" cy="4723040"/>
          </a:xfrm>
        </p:spPr>
      </p:pic>
    </p:spTree>
    <p:extLst>
      <p:ext uri="{BB962C8B-B14F-4D97-AF65-F5344CB8AC3E}">
        <p14:creationId xmlns:p14="http://schemas.microsoft.com/office/powerpoint/2010/main" val="2513002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715B-466B-6404-C0D7-9E19D6C57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Top Drinking Holidays</a:t>
            </a:r>
            <a:br>
              <a:rPr lang="en-US">
                <a:cs typeface="Aharoni"/>
              </a:rPr>
            </a:br>
            <a:r>
              <a:rPr lang="en-US">
                <a:cs typeface="Aharoni"/>
              </a:rPr>
              <a:t>by Total Drinks Consumed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96246-5C68-DE53-469B-D39872249C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85333" y="2069465"/>
            <a:ext cx="2989743" cy="265665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AutoNum type="arabicPeriod"/>
            </a:pPr>
            <a:r>
              <a:rPr lang="en-US" sz="2800">
                <a:solidFill>
                  <a:srgbClr val="003399"/>
                </a:solidFill>
                <a:ea typeface="+mn-lt"/>
                <a:cs typeface="+mn-lt"/>
              </a:rPr>
              <a:t>Mardi Gras</a:t>
            </a:r>
            <a:endParaRPr lang="en-US" sz="2800">
              <a:solidFill>
                <a:srgbClr val="003399"/>
              </a:solidFill>
              <a:cs typeface="Calibri" panose="020F0502020204030204"/>
            </a:endParaRPr>
          </a:p>
          <a:p>
            <a:pPr>
              <a:buAutoNum type="arabicPeriod"/>
            </a:pPr>
            <a:r>
              <a:rPr lang="en-US" sz="2800">
                <a:solidFill>
                  <a:srgbClr val="FF0000"/>
                </a:solidFill>
                <a:ea typeface="+mn-lt"/>
                <a:cs typeface="+mn-lt"/>
              </a:rPr>
              <a:t>New Year's Eve</a:t>
            </a:r>
            <a:endParaRPr lang="en-US" sz="2800">
              <a:solidFill>
                <a:srgbClr val="FF0000"/>
              </a:solidFill>
              <a:cs typeface="Calibri"/>
            </a:endParaRPr>
          </a:p>
          <a:p>
            <a:pPr>
              <a:buAutoNum type="arabicPeriod"/>
            </a:pPr>
            <a:r>
              <a:rPr lang="en-US" sz="2800">
                <a:solidFill>
                  <a:srgbClr val="FF0000"/>
                </a:solidFill>
                <a:ea typeface="+mn-lt"/>
                <a:cs typeface="+mn-lt"/>
              </a:rPr>
              <a:t>St. Patrick's Day</a:t>
            </a:r>
            <a:endParaRPr lang="en-US" sz="2800">
              <a:solidFill>
                <a:srgbClr val="FF0000"/>
              </a:solidFill>
              <a:cs typeface="Calibri"/>
            </a:endParaRPr>
          </a:p>
          <a:p>
            <a:pPr>
              <a:buAutoNum type="arabicPeriod"/>
            </a:pPr>
            <a:r>
              <a:rPr lang="en-US" sz="2800">
                <a:solidFill>
                  <a:srgbClr val="FF0000"/>
                </a:solidFill>
                <a:ea typeface="+mn-lt"/>
                <a:cs typeface="+mn-lt"/>
              </a:rPr>
              <a:t>Fourth of July</a:t>
            </a:r>
            <a:endParaRPr lang="en-US" sz="2800">
              <a:solidFill>
                <a:srgbClr val="FF0000"/>
              </a:solidFill>
              <a:cs typeface="Calibri"/>
            </a:endParaRPr>
          </a:p>
          <a:p>
            <a:pPr>
              <a:buAutoNum type="arabicPeriod"/>
            </a:pPr>
            <a:r>
              <a:rPr lang="en-US" sz="2800">
                <a:solidFill>
                  <a:srgbClr val="FF0000"/>
                </a:solidFill>
                <a:ea typeface="+mn-lt"/>
                <a:cs typeface="+mn-lt"/>
              </a:rPr>
              <a:t>Halloween</a:t>
            </a:r>
            <a:endParaRPr lang="en-US" sz="2800">
              <a:solidFill>
                <a:srgbClr val="FF0000"/>
              </a:solidFill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6B54C9-F5DC-A24C-F7ED-D78C21A31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69465"/>
            <a:ext cx="4495801" cy="265665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AutoNum type="arabicPeriod"/>
            </a:pPr>
            <a:r>
              <a:rPr lang="en-US" sz="2800">
                <a:solidFill>
                  <a:srgbClr val="FF0000"/>
                </a:solidFill>
                <a:cs typeface="Calibri"/>
              </a:rPr>
              <a:t>Cinco De Mayo</a:t>
            </a:r>
          </a:p>
          <a:p>
            <a:pPr>
              <a:buAutoNum type="arabicPeriod"/>
            </a:pPr>
            <a:r>
              <a:rPr lang="en-US" sz="2800">
                <a:solidFill>
                  <a:srgbClr val="003399"/>
                </a:solidFill>
                <a:cs typeface="Calibri"/>
              </a:rPr>
              <a:t>Memorial Day</a:t>
            </a:r>
          </a:p>
          <a:p>
            <a:pPr>
              <a:buAutoNum type="arabicPeriod"/>
            </a:pPr>
            <a:r>
              <a:rPr lang="en-US" sz="2800">
                <a:solidFill>
                  <a:srgbClr val="003399"/>
                </a:solidFill>
                <a:cs typeface="Calibri"/>
              </a:rPr>
              <a:t>Labor Day</a:t>
            </a:r>
          </a:p>
          <a:p>
            <a:pPr>
              <a:buAutoNum type="arabicPeriod"/>
            </a:pPr>
            <a:r>
              <a:rPr lang="en-US" sz="2800">
                <a:solidFill>
                  <a:srgbClr val="003399"/>
                </a:solidFill>
                <a:cs typeface="Calibri"/>
              </a:rPr>
              <a:t>Winter Holidays</a:t>
            </a:r>
          </a:p>
          <a:p>
            <a:pPr>
              <a:buAutoNum type="arabicPeriod"/>
            </a:pPr>
            <a:r>
              <a:rPr lang="en-US" sz="2800">
                <a:solidFill>
                  <a:srgbClr val="003399"/>
                </a:solidFill>
                <a:cs typeface="Calibri"/>
              </a:rPr>
              <a:t>Thanksgiving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D0CB66-70DE-569D-42B6-C16464F64E2B}"/>
              </a:ext>
            </a:extLst>
          </p:cNvPr>
          <p:cNvSpPr txBox="1"/>
          <p:nvPr/>
        </p:nvSpPr>
        <p:spPr>
          <a:xfrm>
            <a:off x="5498592" y="6473952"/>
            <a:ext cx="5169408" cy="375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i="1">
                <a:solidFill>
                  <a:srgbClr val="003399"/>
                </a:solidFill>
                <a:ea typeface="+mn-lt"/>
                <a:cs typeface="+mn-lt"/>
              </a:rPr>
              <a:t>https://www.findmeabrewery.com/drinking-holidays/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D60FC-7493-260D-9647-9F3968D72361}"/>
              </a:ext>
            </a:extLst>
          </p:cNvPr>
          <p:cNvSpPr txBox="1"/>
          <p:nvPr/>
        </p:nvSpPr>
        <p:spPr>
          <a:xfrm>
            <a:off x="1621535" y="5071872"/>
            <a:ext cx="893673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ea typeface="+mn-lt"/>
                <a:cs typeface="+mn-lt"/>
              </a:rPr>
              <a:t>Alcohol.org arrived at these results by polling over 1,000 Americans about their drinking habits around the holidays.</a:t>
            </a:r>
            <a:endParaRPr lang="en-US" sz="28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20194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4B66-37B0-74EC-F988-596B5322B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253" y="-635"/>
            <a:ext cx="9109493" cy="1325563"/>
          </a:xfrm>
        </p:spPr>
        <p:txBody>
          <a:bodyPr/>
          <a:lstStyle/>
          <a:p>
            <a:r>
              <a:rPr lang="en-US">
                <a:cs typeface="Aharoni"/>
              </a:rPr>
              <a:t>Heat Map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E757F-A25C-1CE0-DEB1-934578194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6213" y="998411"/>
            <a:ext cx="2981090" cy="464248"/>
          </a:xfrm>
          <a:noFill/>
        </p:spPr>
        <p:txBody>
          <a:bodyPr/>
          <a:lstStyle/>
          <a:p>
            <a:pPr algn="ctr"/>
            <a:r>
              <a:rPr lang="en-US">
                <a:cs typeface="Calibri"/>
              </a:rPr>
              <a:t>2020</a:t>
            </a:r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B1CBEB76-70E7-EB3F-4704-5773F1D7A5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05432" y="1456563"/>
            <a:ext cx="2896556" cy="520249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555122-44E6-6A75-0D86-F7AF698F5A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70810" y="1047179"/>
            <a:ext cx="2897268" cy="415480"/>
          </a:xfrm>
          <a:noFill/>
        </p:spPr>
        <p:txBody>
          <a:bodyPr/>
          <a:lstStyle/>
          <a:p>
            <a:pPr algn="ctr"/>
            <a:r>
              <a:rPr lang="en-US">
                <a:cs typeface="Calibri"/>
              </a:rPr>
              <a:t>2021</a:t>
            </a:r>
          </a:p>
        </p:txBody>
      </p:sp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BC1E9AEF-E59F-B2EB-3BAE-5E20A637C6E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80723" y="1456563"/>
            <a:ext cx="2877442" cy="5202492"/>
          </a:xfr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DEE3331-0D91-C770-CCBF-C8797C00EC25}"/>
              </a:ext>
            </a:extLst>
          </p:cNvPr>
          <p:cNvSpPr txBox="1">
            <a:spLocks/>
          </p:cNvSpPr>
          <p:nvPr/>
        </p:nvSpPr>
        <p:spPr>
          <a:xfrm>
            <a:off x="7751754" y="1047179"/>
            <a:ext cx="2897268" cy="41548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5000"/>
              <a:buFont typeface="Wingdings" panose="05000000000000000000" pitchFamily="2" charset="2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2022</a:t>
            </a: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4B53CE94-FFBB-8341-9641-1E42FA1D3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667" y="1499235"/>
            <a:ext cx="2877442" cy="520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63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FF7FA-1E5B-36C8-FE23-EA5819D4F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Conclusions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49FDD-B7F8-5F95-1C82-77AAFF28D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777" y="1642745"/>
            <a:ext cx="8977222" cy="50218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/>
              </a:rPr>
              <a:t>Sales trends by liters are fairly consistent across counties</a:t>
            </a:r>
          </a:p>
          <a:p>
            <a:r>
              <a:rPr lang="en-US">
                <a:cs typeface="Calibri"/>
              </a:rPr>
              <a:t>Polk county had the top sales, which made sense as the home of the state capital</a:t>
            </a:r>
          </a:p>
          <a:p>
            <a:r>
              <a:rPr lang="en-US">
                <a:cs typeface="Calibri"/>
              </a:rPr>
              <a:t>We expected alcohol sales to corelate more with holidays, however, other than the 49th week we do not see much change</a:t>
            </a:r>
          </a:p>
          <a:p>
            <a:pPr lvl="1" indent="-457200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9509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8AED9-08F0-75C3-6038-D6940F11B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F1C1B-7B36-E64F-AAE5-ACA6AB82F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777" y="1642745"/>
            <a:ext cx="8977222" cy="505847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457200" lvl="1" indent="-457200"/>
            <a:r>
              <a:rPr lang="en-US" sz="4000">
                <a:ea typeface="+mn-lt"/>
                <a:cs typeface="+mn-lt"/>
              </a:rPr>
              <a:t>URL of Data Source</a:t>
            </a:r>
            <a:endParaRPr lang="en-US">
              <a:cs typeface="Calibri" panose="020F0502020204030204"/>
            </a:endParaRPr>
          </a:p>
          <a:p>
            <a:pPr marL="917575" lvl="2" indent="-457200"/>
            <a:r>
              <a:rPr lang="en-US" sz="3600">
                <a:ea typeface="+mn-lt"/>
                <a:cs typeface="+mn-lt"/>
              </a:rPr>
              <a:t>https://www.kaggle.com/datasets/wethanielaw/iowa-liquor-sales-20230401?resource=download</a:t>
            </a:r>
          </a:p>
          <a:p>
            <a:pPr marL="457200" lvl="1" indent="-457200"/>
            <a:r>
              <a:rPr lang="en-US" sz="4000">
                <a:ea typeface="+mn-lt"/>
                <a:cs typeface="+mn-lt"/>
              </a:rPr>
              <a:t>URL of your </a:t>
            </a:r>
            <a:r>
              <a:rPr lang="en-US" sz="4000" err="1">
                <a:ea typeface="+mn-lt"/>
                <a:cs typeface="+mn-lt"/>
              </a:rPr>
              <a:t>Github</a:t>
            </a:r>
            <a:endParaRPr lang="en-US" sz="4000">
              <a:ea typeface="+mn-lt"/>
              <a:cs typeface="+mn-lt"/>
            </a:endParaRPr>
          </a:p>
          <a:p>
            <a:pPr marL="917575" lvl="2" indent="-457200"/>
            <a:r>
              <a:rPr lang="en-US" sz="3600">
                <a:ea typeface="+mn-lt"/>
                <a:cs typeface="+mn-lt"/>
              </a:rPr>
              <a:t>https://github.com/lovekangaroo/IowaLiquorSales</a:t>
            </a:r>
          </a:p>
          <a:p>
            <a:pPr marL="457200" lvl="1" indent="-457200"/>
            <a:r>
              <a:rPr lang="en-US" sz="4000">
                <a:ea typeface="+mn-lt"/>
                <a:cs typeface="+mn-lt"/>
              </a:rPr>
              <a:t>URL of References</a:t>
            </a:r>
          </a:p>
          <a:p>
            <a:pPr marL="917575" lvl="2" indent="-571500"/>
            <a:r>
              <a:rPr lang="en-US" sz="3600">
                <a:ea typeface="+mn-lt"/>
                <a:cs typeface="+mn-lt"/>
              </a:rPr>
              <a:t>https://www.macrotrends.net/states/iowa/population</a:t>
            </a:r>
          </a:p>
          <a:p>
            <a:pPr marL="917575" lvl="2" indent="-457200"/>
            <a:r>
              <a:rPr lang="en-US" sz="3600">
                <a:ea typeface="+mn-lt"/>
                <a:cs typeface="+mn-lt"/>
              </a:rPr>
              <a:t>https://www.findmeabrewery.com/drinking-holidays/</a:t>
            </a:r>
          </a:p>
          <a:p>
            <a:pPr marL="917575" lvl="2" indent="-457200"/>
            <a:endParaRPr lang="en-US" sz="36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2608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3D6A3AD1-3746-4BD8-0701-14ABF506EB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6" t="7134" r="25234" b="34630"/>
          <a:stretch/>
        </p:blipFill>
        <p:spPr>
          <a:xfrm>
            <a:off x="3267158" y="446639"/>
            <a:ext cx="5673570" cy="456633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23FD5F1-15C3-FF20-0B7F-97C386DD0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742" y="3015485"/>
            <a:ext cx="9144001" cy="2852737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  <a:cs typeface="Aharoni"/>
              </a:rPr>
              <a:t>Questions?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39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BF6F-1D50-D4C3-1205-EA52FC072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501" y="1728353"/>
            <a:ext cx="9144001" cy="3832450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  <a:cs typeface="Aharoni"/>
              </a:rPr>
              <a:t>Data/Server Specifications</a:t>
            </a:r>
            <a:endParaRPr 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3D6A3AD1-3746-4BD8-0701-14ABF506EB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7325" r="25224" b="37113"/>
          <a:stretch/>
        </p:blipFill>
        <p:spPr>
          <a:xfrm>
            <a:off x="3710757" y="556367"/>
            <a:ext cx="4795451" cy="36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0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7D4EA-80D9-4987-8500-9AC489E8C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Set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65D0-9D84-2512-7C28-DB809E9D9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>
                <a:cs typeface="Calibri"/>
              </a:rPr>
              <a:t>Data set name: iowa-liquor-sales-20230401</a:t>
            </a:r>
            <a:endParaRPr lang="en-US"/>
          </a:p>
          <a:p>
            <a:r>
              <a:rPr lang="en-US"/>
              <a:t>Data size: 6.35GB</a:t>
            </a:r>
            <a:endParaRPr lang="en-US">
              <a:cs typeface="Calibri"/>
            </a:endParaRPr>
          </a:p>
          <a:p>
            <a:r>
              <a:rPr lang="en-US"/>
              <a:t>Total number of columns: 24</a:t>
            </a:r>
            <a:endParaRPr lang="en-US">
              <a:cs typeface="Calibri"/>
            </a:endParaRPr>
          </a:p>
          <a:p>
            <a:r>
              <a:rPr lang="en-US"/>
              <a:t>Total number of rows: 51,073,630</a:t>
            </a:r>
            <a:endParaRPr lang="en-US">
              <a:cs typeface="Calibri"/>
            </a:endParaRPr>
          </a:p>
          <a:p>
            <a:endParaRPr lang="en-US"/>
          </a:p>
          <a:p>
            <a:r>
              <a:rPr lang="en-US"/>
              <a:t>Data Source URL: https://www.kaggle.com/datasets/wethanielaw/iowa-liquor-sales-20230401?resource=download&amp;select=Iowa_Liquor_Sales.csv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396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60CF-B713-901F-7360-EFE0D5A14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F4128-74F7-8120-BAC6-C3D0F7E4E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777" y="1825625"/>
            <a:ext cx="8977222" cy="481463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571500" lvl="1" indent="-571500"/>
            <a:r>
              <a:rPr lang="en-US" sz="4000" b="0" i="0">
                <a:effectLst/>
                <a:latin typeface="Arial"/>
                <a:cs typeface="Arial"/>
              </a:rPr>
              <a:t>Cluster version:</a:t>
            </a:r>
            <a:r>
              <a:rPr lang="en-US" sz="4000">
                <a:latin typeface="Arial"/>
                <a:cs typeface="Arial"/>
              </a:rPr>
              <a:t> </a:t>
            </a:r>
            <a:r>
              <a:rPr lang="en-US" sz="3600">
                <a:latin typeface="Arial"/>
                <a:cs typeface="Arial"/>
              </a:rPr>
              <a:t>Hadoop</a:t>
            </a:r>
            <a:r>
              <a:rPr lang="en-US" sz="3600" b="0" i="0">
                <a:effectLst/>
                <a:latin typeface="Arial"/>
                <a:cs typeface="Arial"/>
              </a:rPr>
              <a:t> </a:t>
            </a:r>
            <a:r>
              <a:rPr lang="en-US" sz="3600">
                <a:latin typeface="Arial"/>
                <a:cs typeface="Arial"/>
              </a:rPr>
              <a:t>3.1.2</a:t>
            </a:r>
            <a:endParaRPr lang="en-US" sz="4000">
              <a:latin typeface="Arial" panose="020B0604020202020204" pitchFamily="34" charset="0"/>
              <a:cs typeface="Arial"/>
            </a:endParaRPr>
          </a:p>
          <a:p>
            <a:pPr marL="1031875" lvl="2"/>
            <a:r>
              <a:rPr lang="en-US" sz="3600">
                <a:latin typeface="Arial"/>
                <a:cs typeface="Arial"/>
              </a:rPr>
              <a:t>Apache Hive (version 3.1.2)</a:t>
            </a:r>
          </a:p>
          <a:p>
            <a:pPr marL="1031875" lvl="2"/>
            <a:r>
              <a:rPr lang="en-US" sz="3600">
                <a:latin typeface="Arial"/>
                <a:cs typeface="Arial"/>
              </a:rPr>
              <a:t>Hive JDBC (version 3.1.2)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pPr marL="1031875" lvl="2"/>
            <a:r>
              <a:rPr lang="en-US" sz="3600">
                <a:latin typeface="Arial"/>
                <a:cs typeface="Arial"/>
              </a:rPr>
              <a:t>Beeline version 3.1.2 by Apache Hive </a:t>
            </a:r>
            <a:endParaRPr lang="en-US">
              <a:cs typeface="Calibri"/>
            </a:endParaRPr>
          </a:p>
          <a:p>
            <a:pPr marL="571500" lvl="1" indent="-571500"/>
            <a:r>
              <a:rPr lang="en-US" sz="4000">
                <a:latin typeface="Arial"/>
                <a:cs typeface="Arial"/>
              </a:rPr>
              <a:t>CPU</a:t>
            </a:r>
            <a:r>
              <a:rPr lang="en-US" sz="4000" b="0" i="0">
                <a:effectLst/>
                <a:latin typeface="Arial"/>
                <a:cs typeface="Arial"/>
              </a:rPr>
              <a:t> speed: </a:t>
            </a:r>
            <a:r>
              <a:rPr lang="en-US" sz="4000" b="0" i="0">
                <a:solidFill>
                  <a:srgbClr val="333333"/>
                </a:solidFill>
                <a:effectLst/>
                <a:latin typeface="Arial"/>
                <a:cs typeface="Arial"/>
              </a:rPr>
              <a:t>1995.312 MHz</a:t>
            </a:r>
            <a:r>
              <a:rPr lang="en-US" sz="4000">
                <a:latin typeface="Arial"/>
                <a:cs typeface="Arial"/>
              </a:rPr>
              <a:t> </a:t>
            </a:r>
            <a:endParaRPr lang="en-US" sz="4000" b="0" i="0">
              <a:effectLst/>
              <a:latin typeface="Arial" panose="020B0604020202020204" pitchFamily="34" charset="0"/>
              <a:cs typeface="Arial"/>
            </a:endParaRPr>
          </a:p>
          <a:p>
            <a:pPr marL="571500" lvl="1" indent="-571500"/>
            <a:r>
              <a:rPr lang="en-US" sz="4000">
                <a:latin typeface="Arial"/>
                <a:cs typeface="Arial"/>
              </a:rPr>
              <a:t>Number of CPU cores: 8</a:t>
            </a:r>
          </a:p>
          <a:p>
            <a:pPr marL="571500" lvl="1" indent="-571500"/>
            <a:r>
              <a:rPr lang="en-US" sz="4000" b="0" i="0">
                <a:effectLst/>
                <a:latin typeface="Arial"/>
                <a:cs typeface="Arial"/>
              </a:rPr>
              <a:t>Number of nodes:</a:t>
            </a:r>
            <a:r>
              <a:rPr lang="en-US" sz="4000">
                <a:latin typeface="Arial"/>
                <a:cs typeface="Arial"/>
              </a:rPr>
              <a:t> 5 nodes</a:t>
            </a:r>
          </a:p>
          <a:p>
            <a:pPr marL="1031875" lvl="2"/>
            <a:r>
              <a:rPr lang="en-US" sz="3600">
                <a:latin typeface="Arial"/>
                <a:cs typeface="Arial"/>
              </a:rPr>
              <a:t> 2 Master, 3 Work</a:t>
            </a:r>
          </a:p>
          <a:p>
            <a:pPr marL="571500" lvl="1" indent="-571500"/>
            <a:r>
              <a:rPr lang="en-US" sz="4000" b="0" i="0">
                <a:effectLst/>
                <a:latin typeface="Arial"/>
                <a:cs typeface="Arial"/>
              </a:rPr>
              <a:t>Memory size: 390.7G</a:t>
            </a:r>
          </a:p>
        </p:txBody>
      </p:sp>
    </p:spTree>
    <p:extLst>
      <p:ext uri="{BB962C8B-B14F-4D97-AF65-F5344CB8AC3E}">
        <p14:creationId xmlns:p14="http://schemas.microsoft.com/office/powerpoint/2010/main" val="3516568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BF6F-1D50-D4C3-1205-EA52FC072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501" y="1728353"/>
            <a:ext cx="9144001" cy="3832450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  <a:cs typeface="Aharoni"/>
              </a:rPr>
              <a:t>Architecture &amp; Workflow</a:t>
            </a:r>
            <a:endParaRPr lang="en-US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C0C9D8E8-194D-F9D5-DDB2-D5595B81A2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7325" r="25224" b="37113"/>
          <a:stretch/>
        </p:blipFill>
        <p:spPr>
          <a:xfrm>
            <a:off x="3710757" y="556367"/>
            <a:ext cx="4795451" cy="36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70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6CDCC-933F-81EB-C5F8-FD85056DC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Architecture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DC3B1D5-7DD1-658F-6100-EC9B848901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8365183"/>
              </p:ext>
            </p:extLst>
          </p:nvPr>
        </p:nvGraphicFramePr>
        <p:xfrm>
          <a:off x="1503826" y="1771291"/>
          <a:ext cx="9054906" cy="4394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A3BE9516-BC35-F42F-A76F-CB317AA251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000" b="16333"/>
          <a:stretch/>
        </p:blipFill>
        <p:spPr>
          <a:xfrm>
            <a:off x="1948604" y="2791960"/>
            <a:ext cx="1152144" cy="549184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EFCA83D2-656D-2EE8-0D81-7D6E9A9A9D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4384" y="2746248"/>
            <a:ext cx="1011936" cy="1011936"/>
          </a:xfrm>
          <a:prstGeom prst="rect">
            <a:avLst/>
          </a:prstGeom>
        </p:spPr>
      </p:pic>
      <p:pic>
        <p:nvPicPr>
          <p:cNvPr id="24" name="Picture 24" descr="Icon&#10;&#10;Description automatically generated">
            <a:extLst>
              <a:ext uri="{FF2B5EF4-FFF2-40B4-BE49-F238E27FC236}">
                <a16:creationId xmlns:a16="http://schemas.microsoft.com/office/drawing/2014/main" id="{C5B5BA49-CB65-31D0-6F7E-C5B259A09D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6672" y="2705862"/>
            <a:ext cx="1456944" cy="922020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2BAB3601-F123-5FB7-43C7-7AD5FC8D3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6336" y="2703576"/>
            <a:ext cx="1011936" cy="1011936"/>
          </a:xfrm>
          <a:prstGeom prst="rect">
            <a:avLst/>
          </a:prstGeom>
        </p:spPr>
      </p:pic>
      <p:pic>
        <p:nvPicPr>
          <p:cNvPr id="21" name="Picture 21" descr="Logo&#10;&#10;Description automatically generated">
            <a:extLst>
              <a:ext uri="{FF2B5EF4-FFF2-40B4-BE49-F238E27FC236}">
                <a16:creationId xmlns:a16="http://schemas.microsoft.com/office/drawing/2014/main" id="{2852AC82-43B5-44AA-4B63-8E38830B1F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9760" y="3883152"/>
            <a:ext cx="1048512" cy="950976"/>
          </a:xfrm>
          <a:prstGeom prst="rect">
            <a:avLst/>
          </a:prstGeom>
        </p:spPr>
      </p:pic>
      <p:pic>
        <p:nvPicPr>
          <p:cNvPr id="22" name="Picture 25" descr="Logo&#10;&#10;Description automatically generated">
            <a:extLst>
              <a:ext uri="{FF2B5EF4-FFF2-40B4-BE49-F238E27FC236}">
                <a16:creationId xmlns:a16="http://schemas.microsoft.com/office/drawing/2014/main" id="{89A0809C-4C7C-B4C5-BB87-E964C0E702B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8222" t="20755" r="22667" b="31604"/>
          <a:stretch/>
        </p:blipFill>
        <p:spPr>
          <a:xfrm>
            <a:off x="3834384" y="2791040"/>
            <a:ext cx="1109476" cy="418606"/>
          </a:xfrm>
          <a:prstGeom prst="rect">
            <a:avLst/>
          </a:prstGeom>
        </p:spPr>
      </p:pic>
      <p:pic>
        <p:nvPicPr>
          <p:cNvPr id="26" name="Picture 26" descr="Icon&#10;&#10;Description automatically generated">
            <a:extLst>
              <a:ext uri="{FF2B5EF4-FFF2-40B4-BE49-F238E27FC236}">
                <a16:creationId xmlns:a16="http://schemas.microsoft.com/office/drawing/2014/main" id="{2F065285-4BC2-95B7-2C37-79EB048A8E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89248" y="3361944"/>
            <a:ext cx="999744" cy="993648"/>
          </a:xfrm>
          <a:prstGeom prst="rect">
            <a:avLst/>
          </a:prstGeom>
        </p:spPr>
      </p:pic>
      <p:pic>
        <p:nvPicPr>
          <p:cNvPr id="27" name="Picture 27" descr="A picture containing diagram&#10;&#10;Description automatically generated">
            <a:extLst>
              <a:ext uri="{FF2B5EF4-FFF2-40B4-BE49-F238E27FC236}">
                <a16:creationId xmlns:a16="http://schemas.microsoft.com/office/drawing/2014/main" id="{4519FE9E-A6C6-4A09-420A-6E12231A8B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57360" y="3858387"/>
            <a:ext cx="1139952" cy="65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7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F0598-6E0B-8B56-9139-9FA59B52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Workflow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E7109D-0DDB-FB38-A635-67B4C15A9D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5652809"/>
              </p:ext>
            </p:extLst>
          </p:nvPr>
        </p:nvGraphicFramePr>
        <p:xfrm>
          <a:off x="1656272" y="1587231"/>
          <a:ext cx="8902460" cy="5060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658318C-6E04-5FFD-84EF-8B132CD166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150" y="3288625"/>
            <a:ext cx="1290932" cy="129093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7AF97AE-586A-79DD-25D3-C30D8B0DD6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327" y="3447288"/>
            <a:ext cx="889525" cy="55747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56F4F60-67D8-00CA-2D0B-ED85BF039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041" y="3701500"/>
            <a:ext cx="743157" cy="66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D12193C6-05CF-582E-FCCD-6295B7E25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433" y="3668973"/>
            <a:ext cx="706567" cy="71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D1FC6C2D-5A0A-C81F-4FC1-078F3DB5E45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2000" b="16333"/>
          <a:stretch/>
        </p:blipFill>
        <p:spPr>
          <a:xfrm>
            <a:off x="1857351" y="3162733"/>
            <a:ext cx="1408176" cy="671104"/>
          </a:xfrm>
          <a:prstGeom prst="rect">
            <a:avLst/>
          </a:prstGeom>
        </p:spPr>
      </p:pic>
      <p:pic>
        <p:nvPicPr>
          <p:cNvPr id="5" name="Picture 26" descr="Icon&#10;&#10;Description automatically generated">
            <a:extLst>
              <a:ext uri="{FF2B5EF4-FFF2-40B4-BE49-F238E27FC236}">
                <a16:creationId xmlns:a16="http://schemas.microsoft.com/office/drawing/2014/main" id="{02183B3D-1F44-E552-14BF-D5C994A714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1037" y="3332528"/>
            <a:ext cx="532951" cy="532951"/>
          </a:xfrm>
          <a:prstGeom prst="rect">
            <a:avLst/>
          </a:prstGeom>
        </p:spPr>
      </p:pic>
      <p:pic>
        <p:nvPicPr>
          <p:cNvPr id="7" name="Picture 25" descr="Logo&#10;&#10;Description automatically generated">
            <a:extLst>
              <a:ext uri="{FF2B5EF4-FFF2-40B4-BE49-F238E27FC236}">
                <a16:creationId xmlns:a16="http://schemas.microsoft.com/office/drawing/2014/main" id="{F3C20472-7F6A-D319-AEED-19F20168027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8222" t="20755" r="22667" b="31604"/>
          <a:stretch/>
        </p:blipFill>
        <p:spPr>
          <a:xfrm>
            <a:off x="4105225" y="3404063"/>
            <a:ext cx="1009457" cy="380869"/>
          </a:xfrm>
          <a:prstGeom prst="rect">
            <a:avLst/>
          </a:prstGeom>
        </p:spPr>
      </p:pic>
      <p:pic>
        <p:nvPicPr>
          <p:cNvPr id="13" name="Graphic 12" descr="Bar graph with upward trend with solid fill">
            <a:extLst>
              <a:ext uri="{FF2B5EF4-FFF2-40B4-BE49-F238E27FC236}">
                <a16:creationId xmlns:a16="http://schemas.microsoft.com/office/drawing/2014/main" id="{1A155A95-37AC-A128-1C05-5E2D75BD10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46020" y="4356369"/>
            <a:ext cx="914400" cy="914400"/>
          </a:xfrm>
          <a:prstGeom prst="rect">
            <a:avLst/>
          </a:prstGeom>
        </p:spPr>
      </p:pic>
      <p:pic>
        <p:nvPicPr>
          <p:cNvPr id="15" name="Graphic 14" descr="Earth globe: Americas with solid fill">
            <a:extLst>
              <a:ext uri="{FF2B5EF4-FFF2-40B4-BE49-F238E27FC236}">
                <a16:creationId xmlns:a16="http://schemas.microsoft.com/office/drawing/2014/main" id="{12952981-3CE4-64C0-C5B6-7A7FFF4881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44332" y="4356369"/>
            <a:ext cx="914400" cy="914400"/>
          </a:xfrm>
          <a:prstGeom prst="rect">
            <a:avLst/>
          </a:prstGeom>
        </p:spPr>
      </p:pic>
      <p:pic>
        <p:nvPicPr>
          <p:cNvPr id="24" name="Picture 27" descr="A picture containing diagram&#10;&#10;Description automatically generated">
            <a:extLst>
              <a:ext uri="{FF2B5EF4-FFF2-40B4-BE49-F238E27FC236}">
                <a16:creationId xmlns:a16="http://schemas.microsoft.com/office/drawing/2014/main" id="{1014C9E4-3F31-29C7-0C93-6CF5146D69B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34144" y="3462147"/>
            <a:ext cx="926592" cy="53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86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2C8D-3563-7541-97E4-9E3A0AF3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Explanation of the Project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FB2A-D53E-5DBE-F882-3D3245B85A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3525" y="1825625"/>
            <a:ext cx="509421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cs typeface="Calibri"/>
              </a:rPr>
              <a:t>Tracking liquor sales is an essential part of regulating the sale and consumption of alcohol in Iowa.</a:t>
            </a:r>
          </a:p>
          <a:p>
            <a:r>
              <a:rPr lang="en-US" sz="2800">
                <a:cs typeface="Calibri"/>
              </a:rPr>
              <a:t>It helps ensure that the state's alcohol industry operates safely and responsibly.</a:t>
            </a:r>
          </a:p>
          <a:p>
            <a:pPr lvl="1"/>
            <a:r>
              <a:rPr lang="en-US" sz="2800">
                <a:cs typeface="Calibri"/>
              </a:rPr>
              <a:t>help prevent underage drinking and other alcohol-related problems</a:t>
            </a:r>
          </a:p>
          <a:p>
            <a:endParaRPr lang="en-US">
              <a:cs typeface="Calibri"/>
            </a:endParaRPr>
          </a:p>
        </p:txBody>
      </p:sp>
      <p:pic>
        <p:nvPicPr>
          <p:cNvPr id="9" name="Graphic 9" descr="Champagne glasses with solid fill">
            <a:extLst>
              <a:ext uri="{FF2B5EF4-FFF2-40B4-BE49-F238E27FC236}">
                <a16:creationId xmlns:a16="http://schemas.microsoft.com/office/drawing/2014/main" id="{11F955D2-17D9-93C9-D664-06AA5E18AB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5476" y="3926787"/>
            <a:ext cx="2474976" cy="2474976"/>
          </a:xfrm>
        </p:spPr>
      </p:pic>
      <p:pic>
        <p:nvPicPr>
          <p:cNvPr id="12" name="Graphic 12" descr="Wine with solid fill">
            <a:extLst>
              <a:ext uri="{FF2B5EF4-FFF2-40B4-BE49-F238E27FC236}">
                <a16:creationId xmlns:a16="http://schemas.microsoft.com/office/drawing/2014/main" id="{AC87E91F-9F25-66C9-CB8A-A2A6810A0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340000">
            <a:off x="6531572" y="1638515"/>
            <a:ext cx="2487168" cy="2487168"/>
          </a:xfrm>
          <a:prstGeom prst="rect">
            <a:avLst/>
          </a:prstGeom>
        </p:spPr>
      </p:pic>
      <p:pic>
        <p:nvPicPr>
          <p:cNvPr id="13" name="Graphic 13" descr="Martini with solid fill">
            <a:extLst>
              <a:ext uri="{FF2B5EF4-FFF2-40B4-BE49-F238E27FC236}">
                <a16:creationId xmlns:a16="http://schemas.microsoft.com/office/drawing/2014/main" id="{5E7C6A09-758C-97C3-6FE7-FB541DAB9D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60000">
            <a:off x="7851637" y="1317154"/>
            <a:ext cx="2487168" cy="2487168"/>
          </a:xfrm>
          <a:prstGeom prst="rect">
            <a:avLst/>
          </a:prstGeom>
        </p:spPr>
      </p:pic>
      <p:pic>
        <p:nvPicPr>
          <p:cNvPr id="14" name="Graphic 14" descr="Beer with solid fill">
            <a:extLst>
              <a:ext uri="{FF2B5EF4-FFF2-40B4-BE49-F238E27FC236}">
                <a16:creationId xmlns:a16="http://schemas.microsoft.com/office/drawing/2014/main" id="{9A11FB31-72CA-F4D8-F92F-051087266A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80000">
            <a:off x="8372399" y="3318449"/>
            <a:ext cx="2487168" cy="24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45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4CA0980E92F84CA87B85C34D8CDBBA" ma:contentTypeVersion="2" ma:contentTypeDescription="Create a new document." ma:contentTypeScope="" ma:versionID="67d54a44b0524b96a1ab54276f294022">
  <xsd:schema xmlns:xsd="http://www.w3.org/2001/XMLSchema" xmlns:xs="http://www.w3.org/2001/XMLSchema" xmlns:p="http://schemas.microsoft.com/office/2006/metadata/properties" xmlns:ns2="388eed0d-dab5-43ff-8270-42cafcaf18fe" targetNamespace="http://schemas.microsoft.com/office/2006/metadata/properties" ma:root="true" ma:fieldsID="bf1c27a7f744bbffa2458d29c1aaf11e" ns2:_="">
    <xsd:import namespace="388eed0d-dab5-43ff-8270-42cafcaf18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8eed0d-dab5-43ff-8270-42cafcaf18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AAB4D38-EB9B-4C0C-8BB1-1DE4E7476FF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6332872-A727-4523-8FB9-135198C661D2}">
  <ds:schemaRefs>
    <ds:schemaRef ds:uri="388eed0d-dab5-43ff-8270-42cafcaf18f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3590C8A0-8706-47A8-A620-A002ED9AFF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Iowa Liquor Sales</vt:lpstr>
      <vt:lpstr>Agenda</vt:lpstr>
      <vt:lpstr>Data/Server Specifications</vt:lpstr>
      <vt:lpstr>Data Set Information</vt:lpstr>
      <vt:lpstr>Server Specifications</vt:lpstr>
      <vt:lpstr>Architecture &amp; Workflow</vt:lpstr>
      <vt:lpstr>Project Architecture</vt:lpstr>
      <vt:lpstr>Project Workflow</vt:lpstr>
      <vt:lpstr>Explanation of the Project Idea</vt:lpstr>
      <vt:lpstr>Data Queries</vt:lpstr>
      <vt:lpstr>Creating the Table</vt:lpstr>
      <vt:lpstr>Creating Table iowaliquorsales</vt:lpstr>
      <vt:lpstr>Table Column Information</vt:lpstr>
      <vt:lpstr>New iowaliquorsales Table</vt:lpstr>
      <vt:lpstr>Exploratory/Descriptive Analysis</vt:lpstr>
      <vt:lpstr>PowerPoint Presentation</vt:lpstr>
      <vt:lpstr>PowerPoint Presentation</vt:lpstr>
      <vt:lpstr>PowerPoint Presentation</vt:lpstr>
      <vt:lpstr>Total Liters Sold by County</vt:lpstr>
      <vt:lpstr>Top 5 Total Liters Sold by County</vt:lpstr>
      <vt:lpstr>PowerPoint Presentation</vt:lpstr>
      <vt:lpstr>Polk County – Store Count</vt:lpstr>
      <vt:lpstr>Polk County Total Liters Sold by Store</vt:lpstr>
      <vt:lpstr>Top Drinking Holidays by Total Drinks Consumed</vt:lpstr>
      <vt:lpstr>Heat Map</vt:lpstr>
      <vt:lpstr>Conclusions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Belknap, Katherine</dc:creator>
  <cp:revision>3</cp:revision>
  <dcterms:created xsi:type="dcterms:W3CDTF">2023-04-27T18:10:41Z</dcterms:created>
  <dcterms:modified xsi:type="dcterms:W3CDTF">2023-05-10T22:26:42Z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0x010100374CA0980E92F84CA87B85C34D8CDBBA</vt:lpwstr>
  </property>
</Properties>
</file>